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6" r:id="rId3"/>
    <p:sldId id="259" r:id="rId4"/>
    <p:sldId id="296" r:id="rId5"/>
    <p:sldId id="294" r:id="rId6"/>
    <p:sldId id="297" r:id="rId7"/>
    <p:sldId id="271" r:id="rId8"/>
    <p:sldId id="299" r:id="rId9"/>
    <p:sldId id="315" r:id="rId10"/>
    <p:sldId id="269" r:id="rId11"/>
    <p:sldId id="298" r:id="rId12"/>
    <p:sldId id="272" r:id="rId13"/>
    <p:sldId id="317" r:id="rId14"/>
    <p:sldId id="275" r:id="rId15"/>
    <p:sldId id="273" r:id="rId16"/>
    <p:sldId id="316" r:id="rId17"/>
    <p:sldId id="279" r:id="rId18"/>
    <p:sldId id="301" r:id="rId19"/>
    <p:sldId id="308" r:id="rId20"/>
    <p:sldId id="307" r:id="rId21"/>
    <p:sldId id="309" r:id="rId22"/>
    <p:sldId id="314" r:id="rId23"/>
    <p:sldId id="302" r:id="rId24"/>
    <p:sldId id="303" r:id="rId25"/>
    <p:sldId id="304" r:id="rId26"/>
    <p:sldId id="305" r:id="rId27"/>
    <p:sldId id="306" r:id="rId28"/>
    <p:sldId id="311" r:id="rId29"/>
    <p:sldId id="310" r:id="rId30"/>
    <p:sldId id="312" r:id="rId31"/>
    <p:sldId id="313" r:id="rId32"/>
    <p:sldId id="295" r:id="rId33"/>
    <p:sldId id="293" r:id="rId34"/>
    <p:sldId id="265" r:id="rId35"/>
  </p:sldIdLst>
  <p:sldSz cx="12192000" cy="6858000"/>
  <p:notesSz cx="6858000" cy="9144000"/>
  <p:custShowLst>
    <p:custShow name="Presentación personalizada 1" id="0">
      <p:sldLst>
        <p:sld r:id="rId2"/>
        <p:sld r:id="rId3"/>
        <p:sld r:id="rId4"/>
      </p:sldLst>
    </p:custShow>
  </p:custShow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FF1"/>
    <a:srgbClr val="7030A0"/>
    <a:srgbClr val="191919"/>
    <a:srgbClr val="993300"/>
    <a:srgbClr val="ED7D31"/>
    <a:srgbClr val="AFABAB"/>
    <a:srgbClr val="666699"/>
    <a:srgbClr val="4D79C7"/>
    <a:srgbClr val="FFD966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9:05:0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344 173 24575,'-2'1'0,"1"-1"0,-1 1 0,0-1 0,0 1 0,1-1 0,-1 1 0,1 0 0,-1 0 0,0 0 0,1 0 0,-1 0 0,1 0 0,0 0 0,-1 1 0,1-1 0,0 0 0,0 1 0,0-1 0,-2 4 0,2-4 0,1 0 0,-1 0 0,0 0 0,1 0 0,-1 0 0,1 1 0,-1-1 0,1 0 0,-1 0 0,1 1 0,0-1 0,0 0 0,0 1 0,-1-1 0,1 0 0,1 0 0,-1 1 0,0-1 0,0 0 0,0 1 0,1-1 0,-1 0 0,0 0 0,1 1 0,-1-1 0,2 2 0,-2-3 0,0 0 0,1 1 0,-1-1 0,0 1 0,0-1 0,1 0 0,-1 1 0,0-1 0,0 0 0,1 1 0,-1-1 0,0 0 0,1 1 0,-1-1 0,0 0 0,1 0 0,-1 0 0,1 1 0,-1-1 0,0 0 0,1 0 0,-1 0 0,1 0 0,-1 0 0,1 0 0,-1 0 0,1 0 0,-1 0 0,0 0 0,1 0 0,-1 0 0,1 0 0,-1 0 0,1 0 0,-1 0 0,0 0 0,1-1 0,-1 1 0,1 0 0,-1 0 0,6-18 0,-7 1 0,-1 15 0,1 9 0,1-4 0,0 0 0,0 0 0,1 0 0,-1 0 0,1 0 0,0 0 0,0 0 0,0-1 0,0 1 0,0 0 0,1-1 0,3 5 0,-5-6 0,1 0 0,-1 0 0,1 0 0,-1 0 0,1-1 0,0 1 0,-1 0 0,1 0 0,0-1 0,-1 1 0,1 0 0,0-1 0,0 1 0,0-1 0,0 1 0,0-1 0,0 0 0,-1 1 0,1-1 0,0 0 0,0 1 0,0-1 0,0 0 0,0 0 0,0 0 0,0 0 0,0 0 0,0 0 0,0 0 0,0 0 0,0-1 0,0 1 0,0 0 0,0-1 0,0 1 0,0 0 0,0-1 0,1 0 0,-1-1 0,-1 1 0,0 0 0,0 0 0,1-1 0,-1 1 0,0 0 0,0-1 0,0 1 0,-1 0 0,1 0 0,0-1 0,0 1 0,-1 0 0,1 0 0,-1 0 0,1-1 0,-1 1 0,1 0 0,-1 0 0,0 0 0,0 0 0,1 0 0,-1 0 0,0 0 0,0 0 0,0 0 0,0 1 0,-1-2 0,1 1 0,1 1 0,-1-1 0,0 0 0,1 1 0,-1-1 0,0 1 0,1-1 0,-1 0 0,0 1 0,1 0 0,-1-1 0,0 1 0,0-1 0,0 1 0,0 0 0,1 0 0,-1-1 0,0 1 0,0 0 0,0 0 0,0 0 0,0 0 0,0 0 0,0 0 0,1 0 0,-1 0 0,0 1 0,0-1 0,0 0 0,0 0 0,0 1 0,1-1 0,-1 1 0,0-1 0,0 1 0,1-1 0,-1 1 0,0-1 0,1 1 0,-1-1 0,0 1 0,1 0 0,-1-1 0,1 1 0,-1 0 0,1 0 0,-1 0 0,1-1 0,-1 3 0,-1 2 0,1 0 0,-1 0 0,1 1 0,0-1 0,0 0 0,1 1 0,0-1 0,0 1 0,0-1 0,1 1 0,-1-1 0,1 1 0,2 4 0,-3-8 0,1 0 0,-1 0 0,1 0 0,0 0 0,0 0 0,-1-1 0,1 1 0,0 0 0,1 0 0,-1-1 0,0 1 0,0-1 0,1 1 0,-1-1 0,1 0 0,-1 1 0,1-1 0,-1 0 0,1 0 0,0 0 0,0 0 0,0 0 0,-1-1 0,1 1 0,0-1 0,0 1 0,0-1 0,0 1 0,0-1 0,0 0 0,0 0 0,0 0 0,0 0 0,0 0 0,0-1 0,0 1 0,0-1 0,2 0 0,-2 1 0,0-1 0,0 0 0,0 0 0,0 0 0,0 0 0,-1 0 0,1 0 0,0 0 0,0-1 0,-1 1 0,1-1 0,-1 1 0,1-1 0,-1 0 0,0 1 0,0-1 0,0 0 0,0 0 0,0 0 0,0 0 0,0 0 0,0 0 0,-1 0 0,1 0 0,-1 0 0,0 0 0,1 0 0,-1 0 0,0 0 0,0-1 0,0 1 0,-1 0 0,1 0 0,-1-4 0,-1 0 0,1 1 0,-1-1 0,0 1 0,0-1 0,0 1 0,-1 0 0,0 0 0,0 0 0,0 0 0,0 1 0,-8-9 0,6 9 0,-1 0 0,1 0 0,-1 0 0,0 1 0,0-1 0,0 1 0,0 1 0,0-1 0,-1 1 0,-12-2 0,17 3 0,0 1 0,0 0 0,0 0 0,-1 0 0,1 0 0,0 0 0,0 0 0,0 1 0,0-1 0,0 1 0,-1-1 0,1 1 0,0 0 0,0 0 0,1 0 0,-1 0 0,0 0 0,0 1 0,0-1 0,1 0 0,-1 1 0,1-1 0,-1 1 0,1 0 0,-1-1 0,1 1 0,0 0 0,0 0 0,0 0 0,0 0 0,0 0 0,1 0 0,-1 0 0,0 0 0,1 0 0,-1 4 0,0-1 0,0 0 0,1-1 0,-1 1 0,1 0 0,0-1 0,0 1 0,1 0 0,-1-1 0,1 1 0,0-1 0,0 1 0,1-1 0,-1 1 0,1-1 0,0 0 0,0 0 0,1 0 0,-1 0 0,1 0 0,0 0 0,0-1 0,0 1 0,6 5 0,-2-4 0,1 0 0,-1 0 0,1-1 0,0 0 0,0-1 0,0 1 0,1-1 0,-1-1 0,1 0 0,0 0 0,16 1 0,-18-2 0,0-1 0,0 0 0,-1 0 0,1-1 0,0 0 0,-1 0 0,1 0 0,10-4 0,-15 4 0,-1 0 0,1 1 0,-1-1 0,1 0 0,-1 0 0,0 0 0,1 0 0,-1 0 0,0 0 0,0-1 0,0 1 0,0 0 0,0-1 0,0 1 0,0 0 0,-1-1 0,1 1 0,0-1 0,-1 1 0,1-1 0,-1 0 0,1 1 0,-1-1 0,0 0 0,0 1 0,0-1 0,0 0 0,0 1 0,0-1 0,0 1 0,-1-1 0,1 0 0,0 1 0,-1-1 0,0 1 0,1-1 0,-1 1 0,0-1 0,0 1 0,-1-3 0,-3-4 0,0 0 0,-1 0 0,1 0 0,-2 1 0,1 0 0,-1 0 0,0 0 0,-1 1 0,1 0 0,-18-9 0,-2 0 0,-1 0 0,-32-10 0,54 22 0,-1 1 0,1 0 0,-1 0 0,0 1 0,0 0 0,1 0 0,-1 0 0,0 1 0,0 0 0,0 0 0,-9 2 0,13-1 0,1 0 0,-1 0 0,1-1 0,0 2 0,-1-1 0,1 0 0,0 0 0,0 1 0,0-1 0,0 1 0,0 0 0,0 0 0,0 0 0,0-1 0,1 2 0,-1-1 0,1 0 0,0 0 0,-1 0 0,1 1 0,0-1 0,0 0 0,1 1 0,-1-1 0,0 1 0,1-1 0,-1 1 0,1 0 0,0-1 0,0 1 0,0-1 0,1 4 0,-1 0 0,1-1 0,0 0 0,1 0 0,-1 0 0,1 0 0,0 0 0,0 0 0,1-1 0,-1 1 0,1-1 0,0 1 0,0-1 0,1 0 0,-1 0 0,1 0 0,4 3 0,2 1 0,0 0 0,0 0 0,1-1 0,0-1 0,16 8 0,6 0 0,0-1 0,1-1 0,0-2 0,61 9 0,-93-18 0,1-1 0,0 0 0,0 0 0,-1 0 0,1 0 0,0 0 0,-1-1 0,1 1 0,0-1 0,-1 1 0,1-1 0,-1 0 0,1 0 0,-1-1 0,1 1 0,-1 0 0,0-1 0,0 1 0,0-1 0,0 0 0,0 0 0,0 0 0,0 0 0,0 0 0,-1 0 0,1 0 0,-1 0 0,1-1 0,-1 1 0,0-1 0,1-3 0,0 1 0,-1-1 0,0 1 0,0-1 0,-1 1 0,0-1 0,0 0 0,0 1 0,0-1 0,-1 1 0,0-1 0,0 0 0,-1 1 0,1 0 0,-5-10 0,-1 5 0,0 0 0,0 0 0,-1 1 0,-1 0 0,1 1 0,-1 0 0,-1 0 0,1 1 0,-14-8 0,1-1 0,19 13 0,-1 1 0,0-1 0,1 1 0,-1 0 0,0 0 0,0 1 0,0-1 0,-1 1 0,1-1 0,0 1 0,0 1 0,-1-1 0,1 1 0,-1-1 0,1 1 0,0 0 0,-8 2 0,9-1 0,1-1 0,-1 1 0,1 1 0,0-1 0,0 0 0,0 0 0,0 1 0,-1-1 0,2 1 0,-1 0 0,0 0 0,0 0 0,1 0 0,-1 0 0,1 0 0,-1 0 0,1 0 0,0 0 0,0 1 0,0-1 0,0 0 0,0 1 0,0-1 0,1 1 0,-1-1 0,1 1 0,0-1 0,0 1 0,0-1 0,1 6 0,-1-3 0,1 0 0,1 0 0,-1 0 0,1-1 0,0 1 0,0 0 0,0-1 0,1 1 0,-1-1 0,1 0 0,0 0 0,0 0 0,1 0 0,-1 0 0,1-1 0,0 1 0,0-1 0,0 0 0,0-1 0,9 5 0,-3-1 0,1 0 0,0-1 0,1 0 0,-1-1 0,1 0 0,0-1 0,19 3 0,-25-6 0,-1 1 0,1-1 0,0 0 0,-1-1 0,1 1 0,-1-1 0,1 0 0,0 0 0,-1-1 0,0 0 0,1 0 0,5-3 0,-9 4 0,-1-1 0,1 1 0,0-1 0,-1 1 0,1-1 0,-1 0 0,1 1 0,-1-1 0,0 0 0,0 0 0,0 0 0,0 0 0,0 0 0,0 0 0,-1 0 0,1 0 0,-1-1 0,1 1 0,-1 0 0,0 0 0,0 0 0,0-1 0,0 1 0,0 0 0,-1 0 0,1 0 0,0-1 0,-1 1 0,0 0 0,1 0 0,-1 0 0,0 0 0,0 0 0,-2-2 0,-1-3 0,0 0 0,0 0 0,-1 1 0,0-1 0,0 1 0,-1 0 0,1 1 0,-1-1 0,-1 1 0,1 0 0,-1 1 0,0-1 0,0 1 0,0 1 0,-10-5 0,4 4 0,1-1 0,-1 1 0,0 1 0,0 1 0,-1 0 0,1 0 0,0 1 0,-21 2 0,32-1 0,-1 0 0,1 0 0,0 0 0,0 0 0,0 1 0,0-1 0,0 1 0,-1 0 0,1-1 0,0 1 0,0 0 0,1 0 0,-1 0 0,0 1 0,0-1 0,0 0 0,1 1 0,-1-1 0,1 1 0,-1-1 0,1 1 0,0 0 0,-1 0 0,1 0 0,0 0 0,0-1 0,0 1 0,1 1 0,-1-1 0,0 0 0,1 0 0,-1 0 0,1 0 0,0 0 0,0 0 0,0 1 0,0-1 0,0 4 0,1 0 0,0-1 0,0 1 0,1-1 0,-1 1 0,1-1 0,1 1 0,-1-1 0,1 0 0,-1 0 0,2 0 0,-1 0 0,0-1 0,8 8 0,-4-7 0,0 0 0,0-1 0,0 0 0,0 0 0,1 0 0,0-1 0,0 0 0,0-1 0,0 0 0,0 0 0,0-1 0,12 1 0,-5-1 0,0 0 0,0-1 0,1-1 0,-1-1 0,29-6 0,-42 8 0,0 0 0,0-1 0,0 1 0,1-1 0,-1 0 0,0 1 0,-1-1 0,1 0 0,0 0 0,0 0 0,0 0 0,-1-1 0,1 1 0,0 0 0,-1-1 0,1 1 0,-1-1 0,0 0 0,1 1 0,-1-1 0,0 0 0,0 0 0,0 0 0,0 1 0,0-1 0,-1 0 0,1 0 0,-1-1 0,1-2 0,-1 2 0,-1 0 0,0 0 0,1 0 0,-1 0 0,-1 1 0,1-1 0,0 0 0,-1 0 0,1 1 0,-1-1 0,0 0 0,0 1 0,0 0 0,0 0 0,0-1 0,0 1 0,-1 0 0,1 1 0,-5-4 0,-15-8 0,0 1 0,-1 1 0,-1 0 0,-29-7 0,-14-7 0,48 17 0,2-1 0,-1 2 0,-1-1 0,1 2 0,-1 1 0,0 0 0,0 1 0,-1 1 0,1 1 0,-31 1 0,47 1 0,1 0 0,-1 1 0,1-1 0,0 1 0,-1-1 0,1 1 0,0 0 0,-1 0 0,1 0 0,0 0 0,0 0 0,0 1 0,0-1 0,0 1 0,0-1 0,0 1 0,0 0 0,0-1 0,1 1 0,-1 0 0,-1 4 0,1-2 0,1 0 0,-1 0 0,1 0 0,0 0 0,0 0 0,1 0 0,0 0 0,-1 0 0,1 0 0,0 0 0,1 0 0,0 6 0,0-3 0,1 0 0,-1-1 0,1 0 0,0 1 0,1-1 0,0 0 0,0 0 0,0 0 0,0 0 0,1-1 0,0 1 0,0-1 0,1 0 0,-1 0 0,1-1 0,9 7 0,32 12 0,0-2 0,2-2 0,60 16 0,-83-28 0,58 13 0,-76-18 0,0-1 0,0 0 0,0-1 0,1 0 0,-1 0 0,0 0 0,0-1 0,11-2 0,-16 3 0,0-1 0,-1 1 0,1-1 0,0 0 0,-1 1 0,1-1 0,-1 0 0,1 0 0,-1 0 0,1 0 0,-1 0 0,1-1 0,-1 1 0,0 0 0,0-1 0,0 1 0,0-1 0,0 1 0,0-1 0,0 1 0,0-1 0,-1 0 0,2-2 0,-2 0 0,0 1 0,0 0 0,0 0 0,0-1 0,0 1 0,-1 0 0,1 0 0,-1 0 0,0 0 0,0 0 0,0 0 0,-3-4 0,0-1 0,0 0 0,-1 0 0,0 0 0,-1 1 0,0 0 0,0 1 0,0-1 0,-13-9 0,11 11 0,0 0 0,0 1 0,-1 0 0,1 0 0,-1 1 0,0 0 0,0 0 0,0 1 0,-1 0 0,-12 0 0,19 2 0,0 0 0,1 0 0,-1 0 0,0 1 0,0-1 0,0 1 0,0-1 0,0 1 0,1 0 0,-1 0 0,0 0 0,0 1 0,1-1 0,-1 1 0,1-1 0,0 1 0,-1 0 0,1 0 0,0 0 0,0 0 0,0 0 0,0 1 0,1-1 0,-1 0 0,0 1 0,1 0 0,0-1 0,0 1 0,0 0 0,0-1 0,0 1 0,0 0 0,1 0 0,-1 0 0,1 5 0,-2 3 0,1 0 0,0 0 0,1-1 0,0 1 0,1 0 0,0 0 0,5 19 0,-4-26 0,-1 0 0,1 0 0,0 0 0,0-1 0,1 1 0,-1-1 0,1 0 0,-1 1 0,1-1 0,0 0 0,0 0 0,1-1 0,-1 1 0,1-1 0,-1 0 0,1 0 0,0 0 0,-1 0 0,1 0 0,0-1 0,0 0 0,0 0 0,5 1 0,5 1 0,0 0 0,0-1 0,1-1 0,-1 0 0,1-1 0,-1 0 0,1-2 0,-1 1 0,18-6 0,-29 6 0,0-1 0,-1 0 0,1 0 0,-1 0 0,1 0 0,-1 0 0,0 0 0,0-1 0,0 1 0,0-1 0,0 1 0,-1-1 0,1 0 0,-1 0 0,0 0 0,0 0 0,0 0 0,0 0 0,0 0 0,0 0 0,-1 0 0,0 0 0,0 0 0,0-1 0,0 1 0,0 0 0,0 0 0,-1 0 0,-1-6 0,1 3 0,-1-1 0,1 1 0,-1-1 0,0 1 0,-1 0 0,1 0 0,-1 0 0,0 0 0,-1 1 0,0-1 0,0 1 0,0 0 0,-8-8 0,1 6 0,0 1 0,0 1 0,0 0 0,-1 0 0,0 1 0,0 0 0,0 1 0,0 1 0,0 0 0,-1 0 0,1 1 0,-1 1 0,1 0 0,-1 1 0,-13 2 0,24-3 0,0 1 0,-1-1 0,1 1 0,-1-1 0,1 1 0,0 0 0,-1 0 0,1 0 0,0 0 0,0 1 0,0-1 0,-1 0 0,2 1 0,-1-1 0,0 1 0,0 0 0,0 0 0,1 0 0,-1 0 0,1 0 0,0 0 0,-1 0 0,1 0 0,0 1 0,0-1 0,0 0 0,1 1 0,-1-1 0,0 1 0,1-1 0,0 0 0,0 1 0,0 3 0,-1-2 0,2 1 0,-1-1 0,0 0 0,1 1 0,0-1 0,0 0 0,0 0 0,1 1 0,-1-1 0,1 0 0,0 0 0,0-1 0,0 1 0,1 0 0,-1-1 0,1 1 0,0-1 0,5 5 0,3 1 0,2 0 0,-1 0 0,1-1 0,0-1 0,1 0 0,0 0 0,0-2 0,0 0 0,0 0 0,1-1 0,0-1 0,0-1 0,0 0 0,0-1 0,17 0 0,-29-1 0,-1-1 0,1 1 0,-1 0 0,0-1 0,0 0 0,1 1 0,-1-1 0,0 0 0,0 0 0,0 0 0,0 0 0,0-1 0,0 1 0,0 0 0,0-1 0,0 0 0,-1 1 0,1-1 0,0 0 0,2-4 0,-3 3 0,1-1 0,-1 0 0,1 0 0,-1 1 0,0-1 0,0 0 0,-1 0 0,1 0 0,-1 0 0,0 0 0,0-7 0,-1 4 0,0 1 0,0-1 0,0 1 0,-1-1 0,0 1 0,0 0 0,0 0 0,-1 0 0,0 0 0,0 0 0,-1 0 0,1 1 0,-1 0 0,0 0 0,-7-7 0,-68-34 0,31 20 0,40 22 0,0 0 0,0 1 0,0 0 0,0 1 0,0 0 0,-1 0 0,1 0 0,-1 1 0,1 1 0,-12 0 0,17-1 0,-1 1 0,1 0 0,0 0 0,0 1 0,0-1 0,0 1 0,0 0 0,0-1 0,0 1 0,0 1 0,0-1 0,0 0 0,0 1 0,1-1 0,-1 1 0,1 0 0,-1 0 0,1 0 0,-1 0 0,1 0 0,0 1 0,0-1 0,0 1 0,1-1 0,-1 1 0,0 0 0,1-1 0,0 1 0,0 0 0,-1 4 0,0-2 0,1 1 0,1 0 0,-1 0 0,1-1 0,0 1 0,0 0 0,1 0 0,0-1 0,0 1 0,0 0 0,1-1 0,0 1 0,0-1 0,0 0 0,0 1 0,1-1 0,0 0 0,0-1 0,0 1 0,1 0 0,0-1 0,0 0 0,0 0 0,0 0 0,1 0 0,6 4 0,43 31 0,-46-32 0,1 1 0,0-2 0,0 1 0,0-1 0,1-1 0,0 0 0,0 0 0,1-1 0,20 6 0,-26-9 0,-1 0 0,1-1 0,0 1 0,0-1 0,0 0 0,0 0 0,0 0 0,0 0 0,0-1 0,0 0 0,-1 0 0,1-1 0,0 1 0,-1-1 0,1 0 0,5-4 0,-6 4 0,-1-1 0,-1 0 0,1 0 0,0-1 0,-1 1 0,1-1 0,-1 1 0,0-1 0,0 0 0,-1 0 0,1 0 0,-1 0 0,0 0 0,0 0 0,0 0 0,0 0 0,-1 0 0,0 0 0,0-7 0,11-63 0,-8 65 0,0-1 0,-1 0 0,0 0 0,-1 0 0,-1 0 0,1 0 0,-1 0 0,-1 0 0,0 0 0,0 0 0,-1 0 0,-4-12 0,4 19 0,1 1 0,-1-1 0,0 0 0,-1 1 0,1-1 0,0 1 0,-1 0 0,1 0 0,-1 0 0,0 0 0,0 0 0,0 0 0,0 1 0,0-1 0,0 1 0,0 0 0,0 0 0,-1 0 0,1 1 0,0-1 0,-7 0 0,-9 0 0,-1 1 0,-32 2 0,22 0 0,-23-2 0,39-2 0,-1 1 0,1 1 0,0 1 0,0 0 0,0 1 0,0 0 0,-23 7 0,35-7 0,-1-1 0,1 0 0,-1 1 0,1-1 0,-1 1 0,1 0 0,0 0 0,0 0 0,0 0 0,0 0 0,0 0 0,1 0 0,-1 1 0,0-1 0,1 1 0,0-1 0,0 1 0,0 0 0,0-1 0,0 1 0,0 0 0,1 0 0,-1 0 0,1-1 0,0 1 0,0 0 0,0 0 0,0 0 0,0 0 0,1 0 0,-1-1 0,1 1 0,0 0 0,0 0 0,1 3 0,1 1 0,0 1 0,0 0 0,1-1 0,0 0 0,1 0 0,0 0 0,0 0 0,0-1 0,0 0 0,1 0 0,7 5 0,0-2 0,1-1 0,-1 0 0,2-1 0,-1-1 0,1-1 0,0 0 0,0 0 0,0-2 0,1 0 0,0 0 0,-1-2 0,1 0 0,0 0 0,0-2 0,-1 0 0,28-6 0,-40 7 0,0-1 0,0 0 0,0-1 0,0 1 0,0 0 0,0-1 0,0 0 0,-1 0 0,1 0 0,-1 0 0,1 0 0,-1 0 0,0-1 0,0 1 0,0-1 0,0 1 0,0-1 0,0 0 0,-1 0 0,0 0 0,1 0 0,-1 0 0,0 0 0,0 0 0,-1 0 0,1 0 0,-1 0 0,1-1 0,-1 1 0,0 0 0,0 0 0,-1-1 0,0-4 0,0 2 0,0 0 0,-1 0 0,1 0 0,-1 0 0,0 0 0,-1 0 0,0 1 0,0-1 0,0 1 0,0 0 0,-1 0 0,0 0 0,0 1 0,0-1 0,0 1 0,-1 0 0,-6-5 0,1 4 0,-1 0 0,1 0 0,-1 1 0,-1 0 0,1 1 0,0 0 0,-1 1 0,-16-2 0,1 3 0,-1 1 0,-40 4 0,66-4 0,0 0 0,0 1 0,-1-1 0,1 0 0,0 1 0,0-1 0,0 1 0,0 0 0,0 0 0,0-1 0,0 1 0,0 1 0,0-1 0,0 0 0,1 0 0,-1 1 0,0-1 0,1 1 0,-1-1 0,1 1 0,0 0 0,-1 0 0,1-1 0,0 1 0,0 0 0,0 0 0,0 0 0,0 0 0,1 0 0,-1 1 0,1-1 0,-1 0 0,1 0 0,0 0 0,0 0 0,0 1 0,0-1 0,0 0 0,0 0 0,1 0 0,-1 0 0,1 1 0,-1-1 0,2 2 0,1 4 0,-1 0 0,2 0 0,-1-1 0,1 1 0,0-1 0,0 0 0,1 0 0,0 0 0,0-1 0,10 10 0,-5-8 0,1 0 0,0 0 0,1-2 0,-1 1 0,1-1 0,0-1 0,18 6 0,-22-9 0,-1 0 0,0 0 0,1-1 0,-1 0 0,1-1 0,-1 1 0,1-2 0,-1 1 0,1-1 0,-1 0 0,1 0 0,-1-1 0,0 0 0,10-4 0,-13 4 0,-1-1 0,0 1 0,0-1 0,0 0 0,-1 0 0,1 0 0,0 0 0,-1 0 0,0-1 0,0 1 0,0-1 0,-1 0 0,1 1 0,-1-1 0,1 0 0,-1 0 0,-1 0 0,1 0 0,0 0 0,-1 0 0,0-8 0,1-11 0,-2 0 0,-4-32 0,4 51 0,1-1 0,-1 1 0,0-1 0,0 0 0,0 1 0,0-1 0,-1 1 0,0 0 0,0 0 0,0-1 0,0 1 0,-1 0 0,1 1 0,-1-1 0,0 0 0,0 1 0,-1 0 0,1-1 0,-1 1 0,1 1 0,-1-1 0,0 0 0,0 1 0,0 0 0,-1 0 0,1 0 0,0 1 0,-1-1 0,-6 0 0,-11-2 0,1 2 0,-2 0 0,1 2 0,-42 4 0,6-1 0,54-4 0,0 1 0,0 0 0,0 1 0,0-1 0,1 1 0,-1 0 0,0 0 0,0 0 0,0 0 0,1 1 0,-1 0 0,1-1 0,-1 1 0,1 0 0,-1 1 0,1-1 0,0 1 0,0-1 0,0 1 0,1 0 0,-1 0 0,1 0 0,-4 6 0,3-3 0,0 1 0,1 0 0,0 0 0,0 1 0,0-1 0,1 0 0,0 1 0,0-1 0,1 1 0,0-1 0,2 14 0,-1-14 0,1 0 0,-1-1 0,1 1 0,0-1 0,1 1 0,0-1 0,0 0 0,0 0 0,1 0 0,-1 0 0,1-1 0,1 0 0,-1 1 0,1-2 0,0 1 0,0 0 0,0-1 0,1 0 0,0 0 0,0-1 0,8 5 0,-2-3 0,0 0 0,0 0 0,0-2 0,0 1 0,0-2 0,1 1 0,0-2 0,-1 1 0,1-2 0,20-1 0,-29 1 0,0-1 0,-1 0 0,1 0 0,-1 0 0,1 0 0,-1 0 0,0-1 0,1 1 0,-1-1 0,0 0 0,0 0 0,0 0 0,0-1 0,-1 1 0,1-1 0,0 1 0,-1-1 0,0 0 0,0 0 0,0 0 0,0 0 0,0 0 0,0 0 0,-1-1 0,0 1 0,0-1 0,0 1 0,0-1 0,0 1 0,-1-1 0,1 0 0,-1 1 0,0-5 0,0 2 0,0 1 0,0-1 0,-1 1 0,0-1 0,0 1 0,0-1 0,0 1 0,-1 0 0,0 0 0,0 0 0,0-1 0,-1 2 0,0-1 0,0 0 0,0 1 0,0-1 0,-1 1 0,0 0 0,0 0 0,0 0 0,-6-3 0,-5-2 0,-1 2 0,-1 0 0,1 1 0,-1 0 0,0 2 0,-1 0 0,-32-3 0,11 4 0,0 2 0,-59 7 0,95-6 0,0 0 0,0 0 0,-1 1 0,1-1 0,0 1 0,0 0 0,0 0 0,0 0 0,0 1 0,0-1 0,0 1 0,1-1 0,-1 1 0,0 0 0,1 0 0,-1 0 0,1 0 0,0 1 0,0-1 0,0 1 0,0-1 0,0 1 0,0 0 0,1 0 0,-1-1 0,1 1 0,-2 5 0,3-4 0,-1 0 0,1 1 0,-1-1 0,1 0 0,1 1 0,-1-1 0,0 1 0,1-1 0,0 0 0,0 1 0,1-1 0,-1 0 0,1 0 0,0 0 0,0 0 0,0 0 0,0-1 0,1 1 0,4 5 0,3 2 0,1-1 0,-1 0 0,2-1 0,-1 0 0,1-1 0,1 0 0,0-1 0,17 8 0,-21-11 0,0-1 0,-1 1 0,1-2 0,1 1 0,-1-1 0,0-1 0,0 0 0,1 0 0,-1-1 0,1 0 0,-1 0 0,0-1 0,18-4 0,-23 3 0,0 0 0,-1 0 0,1 0 0,-1-1 0,0 1 0,1-1 0,-1 0 0,0 1 0,-1-1 0,1-1 0,-1 1 0,1 0 0,-1-1 0,0 1 0,0-1 0,0 0 0,-1 1 0,1-1 0,-1 0 0,0 0 0,0 0 0,0 0 0,-1 0 0,0 0 0,1 0 0,-2-7 0,2 7 0,-1 0 0,0 0 0,-1-1 0,1 1 0,-1 0 0,0 0 0,0 0 0,0 0 0,0 0 0,-1 0 0,1 0 0,-1 0 0,0 0 0,-1 0 0,1 1 0,0-1 0,-1 1 0,0 0 0,0 0 0,0 0 0,0 0 0,-1 0 0,1 1 0,0 0 0,-6-3 0,5 3 0,-1 1 0,1-1 0,0 1 0,0 1 0,0-1 0,0 1 0,-1-1 0,1 1 0,0 0 0,-1 1 0,1-1 0,0 1 0,0 0 0,0 0 0,0 0 0,0 0 0,0 1 0,0 0 0,0 0 0,0 0 0,0 0 0,1 0 0,-1 1 0,1 0 0,0-1 0,0 1 0,0 1 0,0-1 0,0 0 0,1 1 0,0-1 0,-1 1 0,1 0 0,1-1 0,-1 1 0,0 0 0,1 0 0,0 1 0,0-1 0,0 0 0,0 0 0,1 0 0,0 1 0,0-1 0,0 0 0,0 0 0,1 1 0,-1-1 0,1 0 0,0 0 0,0 0 0,1 0 0,-1 0 0,3 5 0,0-3 0,-1 0 0,1 0 0,0-1 0,0 1 0,1-1 0,0 0 0,0 0 0,0 0 0,1-1 0,-1 0 0,1 0 0,0 0 0,0-1 0,11 5 0,0-1 0,0-1 0,1 0 0,-1-1 0,25 3 0,-10-1 0,-26-5 0,1 0 0,-1-1 0,0 0 0,1 0 0,0 0 0,12-1 0,-18-1 0,1 1 0,0-1 0,0 1 0,-1-1 0,1 0 0,0 1 0,-1-1 0,1 0 0,-1 0 0,1 0 0,-1-1 0,1 1 0,-1 0 0,0 0 0,0-1 0,0 1 0,1-1 0,-1 1 0,0-1 0,-1 0 0,1 1 0,0-1 0,0 0 0,-1 1 0,1-1 0,-1 0 0,0 0 0,1 0 0,-1-2 0,1-3 0,1-1 0,-2 1 0,1 0 0,-1-1 0,0 1 0,0 0 0,-1-1 0,0 1 0,0 0 0,-1 0 0,0 0 0,-4-11 0,3 15 0,1-1 0,0 1 0,-1-1 0,1 1 0,-1 0 0,0 0 0,0 0 0,-1 1 0,1-1 0,0 1 0,-1-1 0,1 1 0,-1 0 0,0 1 0,0-1 0,0 1 0,0-1 0,0 1 0,0 0 0,0 1 0,0-1 0,0 1 0,-5 0 0,3-1 0,-1 1 0,1 0 0,0 0 0,0 1 0,-1 0 0,1 0 0,0 0 0,0 1 0,0 0 0,0 0 0,-8 5 0,12-6 0,1 0 0,-1 1 0,0-1 0,0 1 0,1 0 0,-1-1 0,1 1 0,-1 0 0,1 0 0,0 0 0,0 0 0,0 0 0,0 0 0,0 0 0,0 0 0,1 1 0,-1-1 0,1 0 0,0 0 0,-1 1 0,1-1 0,0 0 0,0 1 0,0-1 0,1 0 0,-1 0 0,0 1 0,1-1 0,0 0 0,-1 0 0,1 0 0,0 0 0,0 1 0,2 1 0,1 4 0,0-1 0,1 0 0,-1 0 0,2 0 0,-1-1 0,1 0 0,-1 0 0,2 0 0,-1-1 0,1 0 0,0 0 0,0-1 0,0 1 0,0-1 0,1-1 0,0 0 0,-1 0 0,1 0 0,11 1 0,4 1 0,-1-2 0,1 0 0,-1-2 0,1 0 0,43-5 0,-62 4 0,-1-1 0,1 1 0,-1-1 0,1 0 0,-1 0 0,0 0 0,1-1 0,-1 1 0,0-1 0,0 0 0,0 0 0,0 0 0,0 0 0,0 0 0,-1 0 0,1-1 0,-1 0 0,1 1 0,-1-1 0,3-5 0,-4 5 0,0 1 0,-1 0 0,1 0 0,-1 0 0,0 0 0,1 0 0,-1-1 0,0 1 0,0 0 0,-1 0 0,1 0 0,0-1 0,-1 1 0,1 0 0,-1 0 0,0 0 0,1 0 0,-1 0 0,0 0 0,0 0 0,0 0 0,-1 0 0,1 1 0,0-1 0,-1 0 0,1 1 0,-1-1 0,0 1 0,1-1 0,-1 1 0,0 0 0,0 0 0,0 0 0,-3-1 0,-2-2 0,0 1 0,0 0 0,-1 0 0,0 1 0,1 0 0,-1 0 0,0 0 0,0 1 0,-9 1 0,-80 2 0,43 1 0,6-5 0,34 1 0,1 0 0,-1 1 0,1 0 0,-1 1 0,1 0 0,-26 7 0,38-8 0,0 0 0,0 1 0,0-1 0,-1 0 0,1 1 0,0 0 0,0-1 0,0 1 0,0-1 0,0 1 0,0 0 0,0 0 0,1 0 0,-1-1 0,0 1 0,0 0 0,1 0 0,-1 0 0,0 0 0,1 0 0,-1 0 0,1 1 0,-1-1 0,1 0 0,0 0 0,-1 0 0,1 0 0,0 1 0,0-1 0,0 0 0,0 0 0,0 0 0,0 1 0,0-1 0,0 0 0,0 0 0,1 0 0,-1 1 0,0-1 0,1 0 0,-1 0 0,1 0 0,0 0 0,-1 0 0,1 0 0,0 0 0,-1 0 0,1 0 0,0 0 0,0-1 0,0 1 0,1 1 0,3 3 0,0 0 0,0 0 0,1-1 0,-1 0 0,1 0 0,0 0 0,0-1 0,7 3 0,7 1 0,1-1 0,0-1 0,0-1 0,0-1 0,0-1 0,0 0 0,36-3 0,-43-1 0,-1 0 0,1 0 0,-1-1 0,0-1 0,0 0 0,-1-1 0,1 0 0,-1-1 0,0 0 0,0-1 0,-1-1 0,0 1 0,12-13 0,-21 18 0,0 1 0,0-1 0,0 0 0,0 0 0,-1 0 0,1 0 0,-1 0 0,1-1 0,-1 1 0,0 0 0,0-1 0,0 1 0,0-1 0,0 1 0,0-4 0,-1 4 0,0 1 0,0-1 0,0 1 0,-1-1 0,1 0 0,0 1 0,-1-1 0,1 1 0,-1-1 0,0 1 0,1 0 0,-1-1 0,0 1 0,0 0 0,0-1 0,0 1 0,0 0 0,0 0 0,-1-1 0,-3-2 0,0 1 0,0 0 0,1 0 0,-2 1 0,1 0 0,0 0 0,0 0 0,-1 0 0,1 1 0,-1 0 0,1 0 0,-9 0 0,-172 1 0,71 2 0,108-2 0,-1 1 0,1-1 0,0 2 0,0-1 0,0 1 0,0-1 0,-10 6 0,15-7 0,0 1 0,1 0 0,-1 0 0,0 0 0,1 0 0,-1 0 0,1 0 0,-1 0 0,1 0 0,0 1 0,-1-1 0,1 0 0,0 1 0,0-1 0,0 1 0,0-1 0,0 1 0,0 0 0,0 0 0,1-1 0,-1 1 0,1 0 0,-1 0 0,1-1 0,0 1 0,0 0 0,0 0 0,-1 0 0,2 0 0,-1 0 0,0-1 0,0 1 0,1 0 0,0 2 0,0-2 0,0 0 0,0 0 0,0 0 0,0 0 0,1-1 0,-1 1 0,0 0 0,1-1 0,0 1 0,-1-1 0,1 1 0,0-1 0,0 0 0,0 0 0,-1 0 0,1 0 0,1 0 0,-1 0 0,0-1 0,4 2 0,55 7 0,-27-5 0,-22-1 0,0 0 0,0-1 0,0-1 0,1 0 0,-1-1 0,18-2 0,-28 2 0,1 0 0,0-1 0,0 1 0,-1-1 0,1 0 0,0 0 0,-1 0 0,1 0 0,-1-1 0,1 1 0,-1-1 0,0 1 0,0-1 0,0 0 0,0 0 0,0 0 0,0 0 0,0 0 0,0 0 0,-1-1 0,1 1 0,-1 0 0,0-1 0,1 1 0,-1-1 0,-1 0 0,1 1 0,0-1 0,0 0 0,-1 1 0,0-1 0,1 0 0,-2-5 0,1 5 0,0 0 0,-1 0 0,0 0 0,1-1 0,-1 1 0,0 0 0,-1 0 0,1 0 0,-1 1 0,1-1 0,-1 0 0,0 0 0,0 1 0,0-1 0,0 1 0,0 0 0,-1 0 0,1 0 0,-1 0 0,0 0 0,1 0 0,-1 0 0,0 1 0,0 0 0,0-1 0,0 1 0,0 0 0,0 0 0,0 1 0,-4-1 0,-11-3 0,0 1 0,0 1 0,-35 0 0,40 2 0,0 0 0,1 1 0,-1 1 0,0 0 0,-16 5 0,25-6 0,1 0 0,0 0 0,0 1 0,0-1 0,0 1 0,0 0 0,0 0 0,0 0 0,1 0 0,-1 0 0,1 1 0,0-1 0,-1 1 0,1-1 0,0 1 0,0 0 0,1 0 0,-1 0 0,1 0 0,-1 0 0,1 0 0,0 1 0,0-1 0,-1 7 0,1-1 0,0 0 0,0 0 0,1 1 0,0-1 0,1 0 0,0 1 0,0-1 0,4 12 0,-4-18 0,0 0 0,0 1 0,1-1 0,-1 0 0,1-1 0,0 1 0,0 0 0,0 0 0,0-1 0,1 0 0,-1 1 0,0-1 0,1 0 0,0 0 0,0 0 0,-1 0 0,1-1 0,0 1 0,0-1 0,0 1 0,1-1 0,-1 0 0,0-1 0,0 1 0,1 0 0,2-1 0,6 2 0,0-1 0,-1-1 0,1 0 0,0-1 0,-1 0 0,1 0 0,-1-1 0,1-1 0,12-4 0,-21 5 0,0 1 0,0-1 0,0 0 0,0 0 0,0 0 0,0 0 0,0 0 0,-1-1 0,1 1 0,-1-1 0,0 1 0,1-1 0,-1 0 0,-1 0 0,1 0 0,0 0 0,-1-1 0,1 1 0,-1 0 0,0-1 0,0 1 0,0-1 0,-1 1 0,1-1 0,-1 1 0,0-1 0,0 1 0,0-1 0,-1 1 0,1-1 0,-1 1 0,1-1 0,-4-6 0,3 5 0,-1 1 0,0-1 0,-1 1 0,1-1 0,-1 1 0,0 0 0,0 0 0,0 0 0,0 0 0,-1 0 0,1 1 0,-1-1 0,0 1 0,0 0 0,-1 1 0,1-1 0,0 1 0,-1-1 0,0 1 0,1 1 0,-1-1 0,0 1 0,0-1 0,0 1 0,-8 0 0,-9-2 0,0 1 0,-1 2 0,1 0 0,-31 4 0,50-4 0,1 0 0,0 0 0,0 0 0,0 1 0,0-1 0,0 0 0,0 1 0,-1 0 0,1 0 0,0-1 0,1 1 0,-1 0 0,0 1 0,0-1 0,0 0 0,1 0 0,-1 1 0,0-1 0,1 1 0,0-1 0,-3 4 0,3-3 0,1 0 0,-1 0 0,1 0 0,0 1 0,0-1 0,-1 0 0,1 0 0,1 0 0,-1 0 0,0 0 0,0 0 0,1 1 0,-1-1 0,1 0 0,0 0 0,0 0 0,1 3 0,4 5 0,1 1 0,0-1 0,0 0 0,1-1 0,1 0 0,9 9 0,-9-11 0,0 0 0,1-1 0,0 0 0,0 0 0,0-1 0,1-1 0,19 7 0,-25-10 0,-1 1 0,1-1 0,0 0 0,0 0 0,-1 0 0,1-1 0,0 0 0,0 0 0,0 0 0,0 0 0,0-1 0,0 0 0,-1 0 0,1 0 0,0 0 0,-1-1 0,1 0 0,-1 0 0,1 0 0,6-5 0,-8 3 0,0 1 0,-1-1 0,1 0 0,-1 0 0,1 0 0,-1 0 0,-1 0 0,1-1 0,0 1 0,-1-1 0,0 1 0,0-1 0,-1 1 0,1-1 0,-1 1 0,0-1 0,0 0 0,0 1 0,-1-1 0,-1-6 0,2 6 0,-1 1 0,0-1 0,0 1 0,-1 0 0,1 0 0,-1 0 0,0-1 0,0 1 0,0 1 0,-1-1 0,1 0 0,-1 1 0,0-1 0,0 1 0,0 0 0,-1 0 0,1 0 0,-1 0 0,1 1 0,-9-5 0,-26-5 0,-1 3 0,-68-9 0,65 11 0,40 7 0,0-1 0,-1 1 0,1-1 0,0 1 0,0 0 0,0 0 0,0 0 0,0 0 0,-1 0 0,1 0 0,0 1 0,0-1 0,0 1 0,0-1 0,0 1 0,0 0 0,0 0 0,0 0 0,0 0 0,0 0 0,1 0 0,-1 1 0,0-1 0,1 1 0,-1-1 0,1 1 0,-1-1 0,1 1 0,0 0 0,0 0 0,-2 3 0,2-1 0,0 1 0,0-1 0,0 1 0,1-1 0,0 1 0,0 0 0,0-1 0,0 1 0,1-1 0,0 1 0,0-1 0,0 1 0,0-1 0,3 6 0,-1-5 0,0 0 0,0 0 0,0 0 0,1 0 0,-1-1 0,1 0 0,0 0 0,0 0 0,1 0 0,-1 0 0,1-1 0,0 0 0,0 0 0,0 0 0,0-1 0,0 0 0,1 0 0,-1 0 0,1 0 0,0-1 0,-1 0 0,1 0 0,0-1 0,-1 1 0,1-1 0,0-1 0,10-1 0,-10 2 0,-1 0 0,0-1 0,1 0 0,-1 0 0,0-1 0,0 1 0,0-1 0,0 0 0,0 0 0,0-1 0,-1 0 0,1 0 0,-1 0 0,1 0 0,-1 0 0,0-1 0,-1 0 0,1 0 0,-1 0 0,1 0 0,-1-1 0,0 1 0,-1-1 0,1 0 0,-1 0 0,0 0 0,0 0 0,-1 0 0,2-9 0,-2 9 0,-1 0 0,0 0 0,0 0 0,-1 0 0,1-1 0,-1 1 0,-1 0 0,1 0 0,-1 0 0,1 1 0,-1-1 0,-1 0 0,1 0 0,-1 1 0,1 0 0,-1-1 0,-1 1 0,1 0 0,-1 1 0,1-1 0,-1 1 0,0-1 0,-8-4 0,-3-1 0,1 1 0,-1 1 0,-1 0 0,0 1 0,0 1 0,-19-4 0,32 8 0,-1 0 0,1 0 0,0 1 0,-1-1 0,1 1 0,0 0 0,-1 0 0,1 0 0,0 0 0,-1 1 0,1-1 0,0 1 0,-1 0 0,1 0 0,-5 2 0,6-1 0,0-1 0,1 0 0,-1 1 0,0-1 0,0 1 0,1 0 0,-1 0 0,1 0 0,-1-1 0,1 1 0,0 1 0,0-1 0,0 0 0,0 0 0,0 0 0,1 0 0,-2 4 0,1 0 0,1 1 0,-1 0 0,1-1 0,1 1 0,-1 0 0,1-1 0,0 1 0,1-1 0,-1 1 0,1-1 0,1 1 0,-1-1 0,1 0 0,4 7 0,-1-4 0,1 0 0,0 0 0,1 0 0,0-1 0,0 0 0,1-1 0,0 0 0,19 12 0,-8-8 0,0-1 0,1 0 0,33 9 0,-43-15 0,0-1 0,0-1 0,0 0 0,1-1 0,-1 0 0,18-1 0,-26 0 0,0 0 0,0 0 0,0-1 0,0 1 0,-1-1 0,1 1 0,0-1 0,0 0 0,-1 0 0,1 0 0,0-1 0,-1 1 0,1-1 0,-1 1 0,0-1 0,1 0 0,-1 0 0,0 0 0,0 0 0,0 0 0,0 0 0,-1-1 0,1 1 0,-1-1 0,1 1 0,-1-1 0,0 0 0,0 1 0,2-6 0,-2 4 0,-1 0 0,1 0 0,-1 0 0,1 0 0,-1 0 0,0-1 0,0 1 0,-1 0 0,1 0 0,-1 0 0,0 0 0,0 1 0,0-1 0,-1 0 0,1 0 0,-1 1 0,0-1 0,0 0 0,0 1 0,-1 0 0,1 0 0,-7-6 0,4 5 0,-1 0 0,0 0 0,0 1 0,0 0 0,-1 0 0,1 0 0,-1 1 0,0 0 0,1 0 0,-1 1 0,0 0 0,-12-1 0,4 1 0,-2-1 0,-1 1 0,0 0 0,1 1 0,-1 1 0,0 1 0,-33 7 0,49-8 0,0 0 0,0 0 0,0 0 0,0 0 0,0 0 0,0 0 0,0 1 0,0-1 0,1 1 0,-1-1 0,1 1 0,-1 0 0,1-1 0,0 1 0,-1 0 0,1 0 0,0 0 0,0 0 0,1 0 0,-1 0 0,0 0 0,1 0 0,-1 1 0,1-1 0,-1 0 0,1 0 0,0 1 0,0-1 0,0 0 0,0 0 0,1 0 0,-1 1 0,1-1 0,-1 0 0,1 0 0,0 0 0,1 3 0,2 5 0,1 0 0,0 0 0,1 0 0,0 0 0,13 15 0,-11-16 0,0-1 0,1 0 0,0-1 0,0 1 0,1-2 0,0 0 0,0 0 0,0 0 0,1-1 0,0-1 0,0 0 0,11 2 0,-3-1 0,0-1 0,1-1 0,-1-1 0,1-1 0,-1-1 0,28-2 0,-45 2 0,0 0 0,0 0 0,0-1 0,0 1 0,-1 0 0,1-1 0,0 1 0,0-1 0,0 0 0,-1 1 0,1-1 0,0 0 0,-1 0 0,1 0 0,-1 0 0,1 0 0,-1-1 0,1 1 0,1-2 0,-3 2 0,0-1 0,1 1 0,-1 0 0,0 0 0,1-1 0,-1 1 0,0 0 0,0 0 0,0 0 0,0-1 0,0 1 0,-1 0 0,1 0 0,0-1 0,0 1 0,-1 0 0,1 0 0,-1 0 0,1-1 0,-1 1 0,-1-1 0,-1-3 0,0 0 0,-1 0 0,0 1 0,0-1 0,-1 1 0,1 0 0,-1 0 0,0 1 0,0 0 0,-8-5 0,0 2 0,-1 1 0,0 0 0,0 1 0,0 0 0,0 1 0,-19-1 0,84 36 0,-42-28 0,1 0 0,-1-1 0,1 0 0,0-1 0,-1 0 0,1-1 0,18 1 0,-25-2 0,0 0 0,-1 0 0,1 0 0,0 0 0,0-1 0,-1 1 0,1-1 0,0 0 0,-1 1 0,1-1 0,-1-1 0,1 1 0,-1 0 0,1 0 0,-1-1 0,0 0 0,0 1 0,1-1 0,-1 0 0,0 0 0,-1 0 0,1 0 0,0 0 0,-1-1 0,1 1 0,-1-1 0,0 1 0,0-1 0,0 1 0,0-1 0,1-4 0,-1 3 0,0 1 0,0-1 0,-1 1 0,1-1 0,-1 0 0,0 1 0,0-1 0,0 0 0,0 1 0,-1-1 0,0 0 0,0 1 0,0-1 0,0 1 0,0-1 0,-1 1 0,1 0 0,-1 0 0,0-1 0,0 1 0,-3-3 0,1 3 0,0 0 0,0 0 0,0 1 0,-1 0 0,1 0 0,-1 0 0,1 0 0,-1 1 0,0-1 0,0 1 0,1 0 0,-1 1 0,0-1 0,0 1 0,-7 1 0,-10-2 0,5 0 0,1 0 0,-1 1 0,1 1 0,-1 1 0,1 0 0,0 1 0,0 0 0,0 2 0,0 0 0,-22 10 0,27-9 0,1 0 0,0 1 0,1 0 0,-1 1 0,1 0 0,-11 13 0,19-20 0,-1 1 0,1 0 0,0 0 0,-1 0 0,1 1 0,0-1 0,0 0 0,1 0 0,-1 0 0,0 1 0,1-1 0,-1 1 0,1-1 0,0 0 0,0 1 0,0-1 0,0 1 0,0-1 0,0 0 0,1 1 0,-1-1 0,1 0 0,-1 1 0,1-1 0,0 0 0,0 0 0,0 1 0,0-1 0,1 0 0,-1 0 0,1 0 0,-1-1 0,1 1 0,-1 0 0,1 0 0,0-1 0,0 1 0,3 1 0,6 5 0,0 0 0,0-1 0,1 0 0,0 0 0,0-2 0,0 1 0,1-2 0,0 1 0,0-2 0,0 0 0,16 2 0,-22-4 0,0-1 0,0 0 0,0 0 0,0 0 0,0-1 0,0 0 0,0 0 0,0-1 0,0 1 0,0-2 0,-1 1 0,1-1 0,-1 0 0,0 0 0,0-1 0,0 0 0,0 0 0,0 0 0,-1-1 0,0 1 0,0-2 0,8-9 0,-10 11 0,-1 1 0,0 0 0,0-1 0,0 1 0,0-1 0,0 0 0,-1 1 0,0-1 0,0 0 0,0 0 0,0 0 0,-1 0 0,1 0 0,-1 0 0,0 0 0,0 0 0,0 0 0,-1 0 0,0 0 0,0 0 0,0 0 0,0 0 0,0 0 0,-1 1 0,-1-5 0,0 4 0,0 0 0,0 0 0,0 0 0,-1 1 0,1-1 0,-1 1 0,0 0 0,0 0 0,0 0 0,0 0 0,0 1 0,0 0 0,-1 0 0,1 0 0,-1 0 0,0 1 0,0 0 0,1 0 0,-1 0 0,-6 0 0,-17-2 0,0 2 0,-1 0 0,1 2 0,-53 9 0,78-10 0,0 1 0,1 0 0,-1-1 0,1 1 0,-1 0 0,1 1 0,-1-1 0,1 0 0,0 1 0,0-1 0,0 1 0,0-1 0,0 1 0,0 0 0,0 0 0,-2 3 0,3-4 0,1 1 0,-1-1 0,1 1 0,-1 0 0,1-1 0,-1 1 0,1 0 0,0-1 0,0 1 0,0 0 0,0-1 0,0 1 0,0 0 0,1-1 0,-1 1 0,0-1 0,1 1 0,-1 0 0,2 2 0,1 1 0,0 0 0,0 0 0,1 0 0,0-1 0,0 1 0,0-1 0,0 0 0,0 0 0,1 0 0,0-1 0,0 1 0,0-1 0,6 2 0,-2-1 0,1 0 0,-1-1 0,1 0 0,0-1 0,-1 0 0,1 0 0,0-1 0,0-1 0,0 1 0,16-3 0,-23 2 0,0-1 0,0 1 0,-1-1 0,1 0 0,0 0 0,-1 0 0,1 0 0,-1 0 0,0-1 0,1 1 0,-1-1 0,0 1 0,0-1 0,1 0 0,-1 0 0,-1 0 0,3-3 0,-2 2 0,-1 0 0,0 0 0,0 0 0,0-1 0,0 1 0,0 0 0,-1 0 0,0-1 0,1 1 0,-1 0 0,0-1 0,-1 1 0,1 0 0,-1-1 0,1 1 0,-1 0 0,0 0 0,-1-4 0,-1 0 0,0 1 0,0-1 0,-1 0 0,0 1 0,0-1 0,0 1 0,-1 1 0,1-1 0,-1 0 0,-1 1 0,1 0 0,-9-6 0,-9-5 0,-50-25 0,25 15 0,32 18 0,1 0 0,-1 1 0,0 1 0,-1 1 0,-30-6 0,46 10 0,0 1 0,0-1 0,0 1 0,0 0 0,0 0 0,0-1 0,0 1 0,0 0 0,0 0 0,-1 0 0,1 0 0,0 0 0,0 1 0,0-1 0,0 0 0,0 0 0,0 1 0,0-1 0,0 1 0,0-1 0,0 1 0,0-1 0,0 1 0,0 0 0,0-1 0,0 1 0,0 0 0,1 0 0,-1-1 0,0 1 0,1 0 0,-1 0 0,0 0 0,1 0 0,-1 0 0,1 0 0,0 0 0,-1 0 0,1 0 0,0 0 0,-1 0 0,1 1 0,0-1 0,0 0 0,0 0 0,0 0 0,0 0 0,0 0 0,0 0 0,1 1 0,0 1 0,0 3 0,0 0 0,0 0 0,1 0 0,0 0 0,1 0 0,-1 0 0,7 10 0,0-4 0,0-1 0,0 0 0,1 0 0,1-1 0,0 0 0,0-1 0,1 0 0,0-1 0,1 0 0,0-1 0,0-1 0,0 0 0,1 0 0,0-1 0,0-1 0,0-1 0,0 0 0,1-1 0,-1 0 0,1-1 0,23-1 0,-36 0 0,0-1 0,1 1 0,-1 0 0,0-1 0,1 0 0,-1 1 0,0-1 0,1 0 0,-1 0 0,0 0 0,0-1 0,0 1 0,0 0 0,0-1 0,-1 0 0,1 1 0,0-1 0,-1 0 0,1 0 0,-1 0 0,1 0 0,-1 0 0,0 0 0,0 0 0,0 0 0,0 0 0,0-1 0,0 1 0,-1 0 0,1-1 0,-1 1 0,0-1 0,0 1 0,0-3 0,0 1 0,0 0 0,0 0 0,-1 0 0,0 0 0,1 0 0,-2 0 0,1 1 0,0-1 0,-1 0 0,1 1 0,-1-1 0,0 1 0,0 0 0,-1-1 0,1 1 0,-1 0 0,1 0 0,-1 1 0,0-1 0,-5-3 0,-23-12 0,0 1 0,-1 2 0,0 1 0,-1 1 0,-1 2 0,0 2 0,-48-8 0,50 9 0,15 4 0,1 0 0,-31-3 0,44 6 0,1 1 0,0 0 0,0 0 0,0 0 0,0 0 0,0 0 0,0 0 0,-1 0 0,1 1 0,0-1 0,0 1 0,0-1 0,0 1 0,0 0 0,0 0 0,0 0 0,1 0 0,-1 0 0,0 1 0,0-1 0,1 0 0,-1 1 0,1-1 0,-1 1 0,1 0 0,0-1 0,0 1 0,-2 3 0,2-1 0,0-1 0,0 0 0,1 0 0,0 0 0,-1 1 0,1-1 0,1 0 0,-1 1 0,0-1 0,1 0 0,-1 0 0,1 0 0,0 1 0,0-1 0,0 0 0,1 0 0,-1 0 0,3 3 0,41 51 0,-16-21 0,-20-24 0,0-1 0,0 1 0,1-1 0,0-1 0,1 0 0,0 0 0,20 12 0,-15-12 0,0 0 0,1-1 0,1 0 0,23 7 0,-34-13 0,1-1 0,-1 0 0,1 0 0,-1-1 0,1 1 0,0-2 0,0 1 0,-1-1 0,1-1 0,0 1 0,0-1 0,-1 0 0,12-4 0,-16 4 0,-1-1 0,1 0 0,-1 1 0,0-1 0,0 0 0,0 0 0,0 0 0,0 0 0,0-1 0,0 1 0,-1-1 0,1 1 0,-1-1 0,0 1 0,1-1 0,-1 0 0,-1 1 0,1-1 0,0 0 0,-1 0 0,1 0 0,-1-5 0,2-11 0,-2 1 0,-3-29 0,1 22 0,2 10 0,0-2 0,-1 1 0,-1-1 0,-6-30 0,7 44 0,1 0 0,-1 0 0,0 1 0,0-1 0,0 0 0,0 1 0,-1-1 0,1 1 0,-1-1 0,1 1 0,-1 0 0,0-1 0,0 1 0,0 0 0,0 0 0,0 0 0,0 1 0,-1-1 0,1 1 0,-1-1 0,1 1 0,-1 0 0,1 0 0,-1 0 0,0 0 0,0 0 0,1 0 0,-1 1 0,-5-1 0,4 2 0,0 0 0,0 0 0,0 1 0,1-1 0,-1 1 0,0 0 0,1 0 0,-1 0 0,1 1 0,0-1 0,0 1 0,0-1 0,0 1 0,0 0 0,0 0 0,1 1 0,0-1 0,0 0 0,0 1 0,-3 5 0,0 0 0,0 1 0,0 0 0,1 0 0,0 1 0,1-1 0,-3 18 0,5-18 0,0-1 0,1 1 0,0 0 0,0-1 0,1 1 0,0 0 0,1-1 0,0 1 0,1-1 0,5 12 0,-6-15 0,1-1 0,1 1 0,-1-1 0,1 0 0,0 0 0,0 0 0,0-1 0,1 0 0,-1 1 0,1-1 0,0-1 0,0 1 0,1-1 0,-1 0 0,1 0 0,0-1 0,5 3 0,4 0 0,-8-2 0,1 0 0,-1-1 0,1 0 0,0 0 0,-1 0 0,12 0 0,-17-2 0,0-1 0,0 1 0,0 0 0,0-1 0,-1 1 0,1-1 0,0 1 0,0-1 0,-1 0 0,1 0 0,0 0 0,-1 0 0,1 0 0,-1 0 0,1 0 0,-1 0 0,0-1 0,1 1 0,-1-1 0,0 1 0,0-1 0,0 1 0,0-1 0,0 1 0,-1-1 0,1 0 0,0 0 0,-1 1 0,1-1 0,-1 0 0,0 0 0,1-3 0,1-4 0,-1 1 0,1-1 0,-1 0 0,-1 0 0,0 0 0,0 1 0,-1-1 0,0 0 0,0 1 0,-1-1 0,0 0 0,-1 1 0,0 0 0,0 0 0,-1 0 0,0 0 0,0 0 0,-1 1 0,0-1 0,0 1 0,-1 0 0,1 1 0,-2 0 0,1 0 0,-1 0 0,0 1 0,0-1 0,0 2 0,-1-1 0,1 1 0,-1 0 0,0 1 0,-1 0 0,-10-3 0,-2-1 0,14 4 0,-1 0 0,1 1 0,-1 0 0,1 0 0,-1 1 0,-11-1 0,17 2 0,0 0 0,0 0 0,1 1 0,-1-1 0,0 1 0,0-1 0,1 1 0,-1 0 0,0 0 0,1 0 0,-1 0 0,1 0 0,-1 0 0,1 0 0,-1 0 0,1 1 0,0-1 0,0 0 0,0 1 0,0-1 0,0 1 0,0-1 0,0 1 0,0 0 0,0-1 0,1 1 0,-1 0 0,1 0 0,-1-1 0,1 1 0,0 0 0,-1 3 0,0 6 0,0 0 0,0 0 0,1 0 0,1 1 0,0-1 0,0 0 0,1 0 0,1 0 0,0-1 0,0 1 0,1 0 0,0-1 0,1 0 0,0 0 0,7 10 0,-7-13 0,0 0 0,0 0 0,1 0 0,0-1 0,0 0 0,0 0 0,1-1 0,0 0 0,0 0 0,0 0 0,1-1 0,0 0 0,-1-1 0,1 0 0,0 0 0,1 0 0,-1-1 0,0 0 0,18 1 0,-18-3 0,1 0 0,0 0 0,-1 0 0,1-1 0,-1 0 0,1-1 0,13-4 0,-19 4 0,0 1 0,0-1 0,-1 1 0,1-1 0,-1 0 0,1 0 0,-1 0 0,0 0 0,1-1 0,-1 1 0,0 0 0,-1-1 0,1 0 0,0 1 0,-1-1 0,1 0 0,-1 0 0,0 0 0,0 0 0,0 0 0,0 0 0,-1 0 0,1 0 0,-1-4 0,2-2 0,-1-1 0,0 1 0,-1 0 0,0-1 0,0 0 0,-1 1 0,0 0 0,0-1 0,-1 1 0,-1 0 0,0 0 0,0 0 0,-1 0 0,0 0 0,0 1 0,-1-1 0,0 1 0,0 1 0,-1-1 0,0 1 0,0 0 0,-8-7 0,-50-35 0,45 35 0,0 0 0,-17-17 0,26 22 0,1 1 0,-2 0 0,1 1 0,-1 0 0,0 1 0,0 0 0,-1 0 0,0 1 0,0 1 0,0 0 0,-1 1 0,1 0 0,-1 1 0,1 0 0,-1 1 0,-17 1 0,28 0 0,-1 1 0,1-1 0,0 0 0,0 1 0,-1 0 0,1 0 0,0-1 0,0 1 0,0 0 0,0 1 0,0-1 0,0 0 0,0 1 0,0-1 0,0 1 0,1-1 0,-1 1 0,1 0 0,-1 0 0,1 0 0,-2 2 0,1 1 0,0 0 0,0 0 0,0 1 0,0-1 0,1 0 0,0 1 0,0-1 0,0 1 0,1 5 0,0-1 0,0 0 0,1 0 0,0 0 0,0-1 0,1 1 0,0 0 0,1-1 0,0 1 0,1-1 0,6 11 0,9 9 0,2 0 0,1-2 0,39 37 0,-35-35 0,-19-20 0,1 0 0,0-1 0,0 0 0,14 9 0,-19-15 0,0 0 0,-1-1 0,1 1 0,0-1 0,0 0 0,0 0 0,1 0 0,-1 0 0,0-1 0,0 1 0,0-1 0,1 0 0,-1 1 0,0-2 0,0 1 0,0 0 0,1-1 0,-1 1 0,0-1 0,4-2 0,-4 2 0,-1 0 0,1-1 0,-1 0 0,0 0 0,0 0 0,0 0 0,0 0 0,0 0 0,0 0 0,0 0 0,-1-1 0,1 1 0,-1-1 0,0 1 0,1-1 0,-1 0 0,-1 1 0,1-1 0,0 0 0,-1 0 0,1 0 0,-1 0 0,0-3 0,2-14 0,-2 1 0,-3-27 0,2 22 0,0-2 0,2 11 0,-2 0 0,0 1 0,0-1 0,-2 0 0,-6-24 0,8 36 0,-1-1 0,0 0 0,0 1 0,0-1 0,0 1 0,0 0 0,-1-1 0,0 1 0,0 0 0,1 1 0,-2-1 0,1 0 0,0 1 0,0 0 0,-1 0 0,1 0 0,-1 0 0,0 0 0,1 1 0,-1 0 0,0-1 0,0 1 0,0 1 0,0-1 0,-7 0 0,8 1 0,0-1 0,1 1 0,-1 0 0,0 0 0,1 0 0,-1 0 0,0 1 0,0-1 0,1 1 0,-1-1 0,0 1 0,1 0 0,-1 0 0,1 0 0,-1 1 0,1-1 0,0 0 0,-1 1 0,1 0 0,0-1 0,0 1 0,0 0 0,0 0 0,0 0 0,1 1 0,-1-1 0,1 0 0,-1 0 0,1 1 0,0-1 0,0 1 0,0-1 0,0 1 0,0 0 0,0 2 0,-1 11 0,0 0 0,1 0 0,0 0 0,2 0 0,2 17 0,-1 1 0,-1-23 0,0 0 0,1-1 0,0 1 0,0-1 0,2 0 0,-1 0 0,1 0 0,1 0 0,-1 0 0,2-1 0,-1 0 0,1 0 0,1 0 0,0-1 0,0 0 0,0-1 0,13 11 0,3 7 0,-21-21 0,0-1 0,0 0 0,1 0 0,0-1 0,-1 1 0,1 0 0,0-1 0,0 0 0,0 1 0,1-1 0,-1 0 0,1-1 0,-1 1 0,1-1 0,-1 1 0,1-1 0,5 1 0,-4-1 0,1-1 0,-1 1 0,1-1 0,-1 0 0,1-1 0,0 1 0,-1-1 0,1 0 0,-1 0 0,1-1 0,-1 0 0,0 1 0,0-2 0,0 1 0,0-1 0,0 0 0,0 0 0,-1 0 0,1 0 0,-1-1 0,0 0 0,0 0 0,0 0 0,-1 0 0,1-1 0,-1 0 0,0 1 0,0-1 0,-1 0 0,0 0 0,0-1 0,0 1 0,0 0 0,-1-1 0,0 1 0,0-1 0,0 1 0,-1-1 0,1 1 0,-1-1 0,-1 0 0,1 1 0,-1-1 0,0 1 0,-3-9 0,3 10 0,0 0 0,-1 0 0,0 0 0,0 0 0,0 1 0,0-1 0,-1 1 0,1-1 0,-1 1 0,0 0 0,0 0 0,0 0 0,0 0 0,-1 0 0,1 1 0,-1 0 0,1-1 0,-1 1 0,-5-2 0,-8-2 0,0 0 0,0 2 0,-25-5 0,12 3 0,-62-7 0,82 12 0,0 1 0,0 0 0,0 1 0,0 0 0,1 0 0,-1 1 0,-12 4 0,19-5 0,1 0 0,0 0 0,0 0 0,0 1 0,0-1 0,0 1 0,0-1 0,0 1 0,0 0 0,0 0 0,1-1 0,-1 1 0,1 1 0,-1-1 0,1 0 0,0 0 0,0 0 0,0 1 0,0-1 0,0 0 0,1 1 0,-1-1 0,1 1 0,0-1 0,-1 1 0,1-1 0,0 1 0,0-1 0,1 1 0,-1-1 0,0 1 0,1-1 0,0 1 0,-1-1 0,1 1 0,2 3 0,1 4 0,0-1 0,1 0 0,0-1 0,0 1 0,0-1 0,1 0 0,14 15 0,-12-17 0,1 0 0,0 0 0,0-1 0,0 0 0,0 0 0,1-1 0,0 0 0,0-1 0,0 0 0,0-1 0,13 2 0,-7-2 0,-1-1 0,1 0 0,0-1 0,-1 0 0,1-1 0,28-6 0,-41 6 0,0 0 0,0 1 0,-1-1 0,1 0 0,-1 0 0,1 0 0,-1 0 0,1-1 0,-1 1 0,0-1 0,0 1 0,1-1 0,-1 0 0,0 0 0,0 0 0,-1 0 0,1 0 0,0 0 0,-1-1 0,1 1 0,-1 0 0,0-1 0,0 1 0,0-1 0,0 0 0,0 1 0,-1-1 0,1 0 0,-1 1 0,0-1 0,1 0 0,-1 0 0,0 1 0,-1-1 0,1 0 0,0 0 0,-2-3 0,1 1 0,-1 0 0,0 0 0,0 1 0,0-1 0,0 1 0,-1-1 0,0 1 0,0 0 0,0 0 0,0 0 0,-1 0 0,1 1 0,-1-1 0,0 1 0,0 0 0,0 0 0,0 1 0,-1-1 0,-8-3 0,3 3 0,1 1 0,0 0 0,-1 0 0,1 1 0,-1 0 0,1 1 0,-1 0 0,1 0 0,-1 1 0,1 0 0,-16 5 0,21-5 0,1 0 0,-1 0 0,0 1 0,0 0 0,1-1 0,-1 1 0,1 1 0,-1-1 0,1 0 0,0 1 0,0 0 0,0-1 0,0 1 0,1 0 0,-1 1 0,1-1 0,0 0 0,0 1 0,0-1 0,0 1 0,0 0 0,1 0 0,0 0 0,0-1 0,0 1 0,0 0 0,0 0 0,1 0 0,0 6 0,0-8 0,0 0 0,0 0 0,0 0 0,1 0 0,-1 0 0,0-1 0,1 1 0,0 0 0,-1 0 0,1 0 0,0 0 0,0-1 0,0 1 0,0-1 0,0 1 0,1 0 0,-1-1 0,0 0 0,1 1 0,-1-1 0,3 2 0,1-1 0,-1 1 0,0-1 0,1-1 0,-1 1 0,1 0 0,0-1 0,-1 0 0,9 1 0,6-1 0,1-1 0,-1 0 0,26-5 0,-42 5-68,1 0 0,-1 0-1,1-1 1,-1 0 0,0 1 0,1-1-1,-1 0 1,0 0 0,0-1 0,0 1-1,0-1 1,0 0 0,0 0 0,0 0-1,0 0 1,-1 0 0,1 0-1,-1-1 1,3-2 0,-3-4-6758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27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347 89 24575,'-5'-1'0,"1"0"0,0 0 0,-1 0 0,1 0 0,0 0 0,0-1 0,0 0 0,0 0 0,0 0 0,0-1 0,0 1 0,-4-5 0,4 4 0,0-1 0,0 2 0,0-1 0,-1 0 0,1 1 0,-1 0 0,1 0 0,-1 0 0,0 1 0,0-1 0,-7 0 0,-68 2 0,48 0 0,27 1 0,12-1 0,7-1 0,0-1 0,-1 0 0,25-7 0,-25 6 0,1-1 0,0 2 0,0 0 0,15 0 0,-15 1 0,-10 0 0,0 1 0,0-1 0,0 1 0,-1 0 0,1 0 0,0 1 0,0-1 0,0 1 0,0 0 0,-1 0 0,1 0 0,5 3 0,-12-3 0,0 0 0,0 1 0,-1-1 0,1 0 0,0-1 0,-1 1 0,1 0 0,-1-1 0,-5 0 0,-85-1 0,-41 2 0,126 1 0,0 0 0,0 1 0,0 0 0,-11 6 0,-1 1 0,17-8 0,6-3 0,15-6 0,0 0 0,0 1 0,1 1 0,0 0 0,25-2 0,31-8 0,-70 15 9,-1-1-1,1 1 1,0 0-1,-1 1 1,1-1 0,-1 1-1,1-1 1,-1 1-1,1 0 1,-1 0-1,0 1 1,0-1-1,7 4 1,38 29-1494,-43-28-5341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28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38 24575,'-102'8'0,"70"-4"0,30-3 0,-82 3 0,79-4 0,0 0 0,0-1 0,0 1 0,0-1 0,0 0 0,0 0 0,0-1 0,0 0 0,1 0 0,-1 0 0,0 0 0,1-1 0,0 1 0,-5-5 0,5 4-195,0-1 0,0 1 0,-1-1 0,1 1 0,-1 1 0,-9-5 0,6 4-6631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50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620 137 24575,'-50'28'0,"34"-23"0,0-1 0,0-1 0,0 0 0,0-1 0,-1-1 0,1-1 0,-1 0 0,-23-3 0,-18 0 0,53 3 0,-8 1 0,1 0 0,-1-1 0,1-1 0,-1 0 0,1 0 0,-1-1 0,1-1 0,0 0 0,0-1 0,0 0 0,1-1 0,-23-12 0,17 5 0,0 0 0,0 0 0,2-2 0,-1 0 0,2-1 0,0 0 0,-13-19 0,27 33 0,0 1 0,0-1 0,-1 1 0,1-1 0,0 1 0,-1-1 0,1 1 0,0-1 0,-1 1 0,1 0 0,0-1 0,-1 1 0,1-1 0,-1 1 0,1 0 0,-1-1 0,1 1 0,-1 0 0,1 0 0,-1-1 0,1 1 0,-1 0 0,0 0 0,1 0 0,-1 0 0,0 0 0,-5 12 0,8 25 0,1-31 0,1-1 0,-1 1 0,1-1 0,0 0 0,0 0 0,0 0 0,1-1 0,0 1 0,0-1 0,10 7 0,61 31 0,-71-40 0,9 5 0,0-2 0,1 0 0,0-1 0,0 0 0,0-1 0,20 2 0,95-2 0,-87-4 0,-11 2 0,-14-1 0,-1 0 0,1 0 0,25-6 0,-37 5 0,0-1 0,0 1 0,-1-2 0,1 1 0,-1 0 0,1-1 0,-1 0 0,0-1 0,0 1 0,0-1 0,-1 0 0,1 0 0,-1 0 0,4-6 0,5-5-455,1 0 0,24-22 0,-32 32-6371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9:05:39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343 325 24575,'-2'1'0,"-1"0"0,1-1 0,-1 1 0,1 0 0,-1 0 0,1 0 0,0 1 0,-1-1 0,1 1 0,0-1 0,0 1 0,0-1 0,0 1 0,0 0 0,1 0 0,-3 2 0,-26 39 0,26-37 0,-21 20 0,21-23 0,1 0 0,-1-1 0,1 2 0,0-1 0,0 0 0,1 1 0,-1-1 0,-2 6 0,5-8 0,0 0 0,0-1 0,0 1 0,0-1 0,0 1 0,1 0 0,-1-1 0,0 1 0,0-1 0,1 1 0,-1 0 0,1-1 0,-1 1 0,0-1 0,1 0 0,-1 1 0,1-1 0,-1 1 0,1-1 0,-1 1 0,1-1 0,-1 0 0,1 0 0,-1 1 0,1-1 0,0 0 0,-1 0 0,1 1 0,-1-1 0,1 0 0,0 0 0,-1 0 0,1 0 0,0 0 0,-1 0 0,2 0 0,28 2 0,-28-2 0,1 1 0,1-1 0,-1 0 0,0 0 0,0 0 0,1-1 0,-1 1 0,0-1 0,0 0 0,0 0 0,0 0 0,0 0 0,0 0 0,0 0 0,0-1 0,0 0 0,-1 0 0,1 1 0,0-2 0,-1 1 0,0 0 0,1 0 0,-1-1 0,0 1 0,0-1 0,-1 0 0,1 1 0,0-1 0,-1 0 0,0 0 0,0 0 0,1 0 0,-2 0 0,1 0 0,0-1 0,-1 1 0,1 0 0,-1 0 0,0 0 0,0-1 0,0 1 0,-1 0 0,1 0 0,-1 0 0,0-1 0,0 1 0,0 0 0,0 0 0,0 0 0,-3-3 0,3 3 0,-1 0 0,1 1 0,-1-1 0,0 1 0,0-1 0,0 1 0,-1 0 0,1 0 0,0 0 0,-1 0 0,1 0 0,-1 1 0,0-1 0,1 1 0,-1 0 0,0-1 0,-5 0 0,-55-9 0,43 8 0,19 3 0,0 0 0,0-1 0,0 1 0,0 0 0,0 0 0,0 0 0,0 0 0,0 0 0,0 0 0,0 0 0,0 0 0,-1 0 0,1 0 0,0 0 0,0 1 0,0-1 0,1 0 0,-1 1 0,0-1 0,0 1 0,0-1 0,0 1 0,0 0 0,0-1 0,1 1 0,-1 0 0,0 0 0,1-1 0,-1 1 0,0 1 0,0 0 0,1 0 0,0 0 0,0 0 0,0-1 0,0 1 0,0 0 0,0 0 0,0 0 0,0 0 0,1 0 0,-1 0 0,1 0 0,0 0 0,1 3 0,1 0 0,-1 1 0,1-1 0,0 0 0,1 1 0,0-1 0,0-1 0,0 1 0,0-1 0,0 1 0,7 3 0,-10-7 0,1 0 0,-1 0 0,1 0 0,0 0 0,-1-1 0,1 1 0,0-1 0,0 1 0,0-1 0,-1 0 0,1 1 0,0-1 0,0 0 0,0 0 0,-1-1 0,1 1 0,0 0 0,0 0 0,0-1 0,2 0 0,-3 0 0,-1 1 0,1-1 0,0 0 0,0 0 0,0 1 0,0-1 0,-1 0 0,1 0 0,0 0 0,-1 0 0,1 0 0,-1 0 0,1 0 0,-1 0 0,0 0 0,1 0 0,-1 0 0,0 0 0,0 0 0,1 0 0,-1 0 0,0 0 0,0-2 0,0 1 0,-1 0 0,1 1 0,0-1 0,-1 0 0,1 1 0,-1-1 0,1 0 0,-1 1 0,0-1 0,1 1 0,-1-1 0,0 1 0,0-1 0,0 1 0,0 0 0,-1-1 0,1 1 0,0 0 0,0 0 0,-1 0 0,1 0 0,-1 0 0,1 0 0,-1 0 0,1 1 0,-1-1 0,1 0 0,-1 1 0,0 0 0,1-1 0,-1 1 0,0 0 0,0 0 0,1-1 0,-1 1 0,0 1 0,1-1 0,-1 0 0,-3 1 0,4-1 0,0 0 0,0 0 0,0 1 0,-1-1 0,1 0 0,0 1 0,0-1 0,0 1 0,0-1 0,0 1 0,0-1 0,0 1 0,0 0 0,0-1 0,0 1 0,0 0 0,0 0 0,1 0 0,-1 0 0,0 0 0,1 0 0,-1 0 0,0 0 0,1 0 0,-1 0 0,1 0 0,0 0 0,-1 0 0,1 0 0,0 1 0,-1 1 0,9 31 0,-8-33 0,0-1 0,1 0 0,-1 1 0,0-1 0,1 0 0,-1 1 0,0-1 0,0 0 0,1 1 0,-1-1 0,0 0 0,0 1 0,0-1 0,0 1 0,0-1 0,1 0 0,-1 1 0,0-1 0,0 1 0,0-1 0,0 1 0,0-1 0,0 0 0,0 1 0,0-1 0,-1 1 0,1-1 0,0 1 0,0-1 0,0 0 0,0 1 0,-1-1 0,1 0 0,0 1 0,0-1 0,0 1 0,-1-1 0,-4-1 0,-1 0 0,1-1 0,0 0 0,0 0 0,0 0 0,0 0 0,1-1 0,-1 0 0,0 0 0,1 0 0,0-1 0,0 1 0,0-1 0,0 0 0,1 0 0,-1 0 0,-4-8 0,7 8 0,-1 1 0,1 0 0,-1 0 0,1 0 0,0-1 0,0 1 0,0-1 0,0 1 0,1-1 0,0 1 0,-1-1 0,1 1 0,0-1 0,1 1 0,-1-1 0,1 1 0,-1-1 0,1 1 0,0-1 0,0 1 0,1 0 0,-1 0 0,1-1 0,0 1 0,-1 0 0,1 0 0,1 1 0,3-6 0,0 4 0,0-1 0,0 1 0,0 0 0,1 0 0,-1 1 0,1 0 0,0 0 0,0 0 0,0 1 0,1 0 0,8-1 0,-6 1 0,-1 0 0,1-1 0,-1 0 0,0-1 0,16-8 0,-12 4 0,1 0 0,0 2 0,1-1 0,0 2 0,-1 0 0,2 0 0,-1 2 0,26-4 0,-52 16 0,-16 1 0,-123 22 0,132-29 0,1 0 0,-1 1 0,1 1 0,0 0 0,0 2 0,-23 11 0,40-18 0,0 0 0,-1 0 0,1 0 0,-1 1 0,1-1 0,0 0 0,0 0 0,-1 0 0,1 1 0,0-1 0,-1 0 0,1 0 0,0 1 0,0-1 0,-1 0 0,1 1 0,0-1 0,0 0 0,0 1 0,-1-1 0,1 0 0,0 1 0,0-1 0,0 0 0,0 1 0,0-1 0,0 1 0,0-1 0,0 0 0,0 1 0,0-1 0,0 0 0,0 1 0,0-1 0,0 1 0,13 7 0,22 0 0,-20-6 0,1-1 0,-1-1 0,1-1 0,0 0 0,-1 0 0,26-7 0,-31 5 0,0-1 0,0 0 0,0-1 0,-1 0 0,0 0 0,0-1 0,0 0 0,0 0 0,-1-1 0,12-12 0,18-10 0,1-3 0,-56 34 0,-10 6 0,-63 35 0,-32 13 0,75-34 0,38-16 0,0-2 0,0 1 0,0-1 0,0-1 0,0 0 0,-1 0 0,-10 1 0,19-3 0,1-1 0,0 0 0,0 0 0,0 0 0,-1 0 0,1 0 0,0 0 0,0 0 0,0 0 0,0 0 0,-1 0 0,1 0 0,0 0 0,0 0 0,0 0 0,-1-1 0,1 1 0,0 0 0,0 0 0,0 0 0,0 0 0,0 0 0,-1 0 0,1 0 0,0 0 0,0-1 0,0 1 0,0 0 0,0 0 0,-1 0 0,1 0 0,0 0 0,0-1 0,0 1 0,0 0 0,0 0 0,0 0 0,0-1 0,0 1 0,0 0 0,0 0 0,0 0 0,0 0 0,0-1 0,0 1 0,0 0 0,0 0 0,0 0 0,0-1 0,0 1 0,0 0 0,0 0 0,0 0 0,0 0 0,0-1 0,1 1 0,9-16 0,17-12 0,118-92 0,-224 224 0,78-103 0,-1 0 0,1 0 0,0 0 0,0 0 0,0 0 0,0 0 0,1 0 0,-1 0 0,0 1 0,0-1 0,1 0 0,-1 0 0,1 1 0,-1-1 0,1 0 0,-1 1 0,1-1 0,0 1 0,-1 2 0,2-4 0,0 1 0,-1-1 0,1 1 0,-1-1 0,1 1 0,0-1 0,-1 0 0,1 1 0,0-1 0,0 0 0,-1 0 0,1 1 0,0-1 0,0 0 0,0 0 0,-1 0 0,1 0 0,0 0 0,0 0 0,-1 0 0,1 0 0,0 0 0,0 0 0,1-1 0,7-1 0,1 0 0,0 0 0,-1-1 0,13-6 0,3-5 0,0-2 0,25-19 0,-32 21 0,-2-1 0,-16 14 0,0 1 0,0 0 0,0 0 0,0-1 0,0 1 0,0 0 0,-1 0 0,1-1 0,0 1 0,0 0 0,0 0 0,0 0 0,0-1 0,0 1 0,-1 0 0,1 0 0,0 0 0,0 0 0,0-1 0,-1 1 0,1 0 0,0 0 0,0 0 0,0 0 0,-1 0 0,1 0 0,0 0 0,0 0 0,0 0 0,-1-1 0,1 1 0,0 0 0,0 0 0,-1 0 0,1 0 0,0 0 0,0 0 0,-1 1 0,1-1 0,0 0 0,-1 0 0,-2 0 0,-1 1 0,0-1 0,1 1 0,-1 0 0,1 0 0,-1 1 0,1-1 0,0 1 0,-5 2 0,-18 12 0,-1-1 0,-36 15 0,33-17 0,-47 29 0,18-9 0,112-73 0,-25 20 0,45-42 0,-27 26 0,-39 32 0,0 0 0,-1-1 0,1 0 0,-1 0 0,0-1 0,0 0 0,-1 0 0,7-10 0,-131 137 0,95-98 0,22-20 0,-1-1 0,1 1 0,0 0 0,0 0 0,0 0 0,0 0 0,0 0 0,1 0 0,0 1 0,-2 5 0,3-9 0,-1 0 0,1 1 0,0-1 0,0 1 0,0-1 0,0 1 0,0-1 0,0 0 0,0 1 0,0-1 0,0 1 0,0-1 0,1 1 0,-1-1 0,0 0 0,0 1 0,0-1 0,0 1 0,1-1 0,-1 0 0,0 1 0,0-1 0,1 0 0,-1 1 0,0-1 0,1 0 0,-1 0 0,0 1 0,1-1 0,-1 0 0,1 1 0,1-1 0,-1 0 0,1 0 0,0 0 0,-1 0 0,1 0 0,-1 0 0,1 0 0,0-1 0,-1 1 0,1-1 0,-1 1 0,1-1 0,2-1 0,13-4 0,-1-2 0,0 0 0,0 0 0,-1-1 0,-1-1 0,20-17 0,-21 17 0,0-1 0,27-15 0,-102 74 0,29-32 0,1 1 0,1 2 0,0 2 0,-28 24 0,57-44 0,0 0 0,1 1 0,-1-1 0,1 1 0,-1-1 0,1 1 0,0 0 0,0-1 0,-1 1 0,1 0 0,0 0 0,1 0 0,-1 0 0,0 0 0,0 0 0,1 0 0,-1 0 0,1 0 0,0 0 0,0 0 0,0 4 0,0-4 0,1 0 0,0 0 0,0 0 0,0 0 0,0-1 0,0 1 0,0 0 0,0 0 0,1-1 0,-1 1 0,1 0 0,-1-1 0,1 0 0,0 1 0,0-1 0,-1 0 0,3 1 0,5 3 0,0-1 0,0 0 0,0-1 0,0 0 0,0-1 0,1 0 0,18 2 0,-11-3 0,0 0 0,1-2 0,-1 0 0,0 0 0,26-7 0,-39 7 0,0-1 0,0 1 0,0-1 0,0 0 0,0 0 0,0 0 0,-1 0 0,1-1 0,-1 1 0,0-1 0,1 0 0,-1 0 0,-1 0 0,1-1 0,0 1 0,-1-1 0,1 1 0,-1-1 0,0 0 0,-1 0 0,1 0 0,0 0 0,-1 0 0,0 0 0,0 0 0,-1-1 0,1-5 0,0 5 0,0 0 0,-1-1 0,0 1 0,0 0 0,0 0 0,-1 0 0,0 0 0,0 0 0,0 0 0,0 0 0,-1 0 0,-2-6 0,2 8 0,0 1 0,0-1 0,-1 1 0,1 0 0,0 0 0,-1 0 0,1 0 0,-1 0 0,0 0 0,1 1 0,-1-1 0,0 1 0,0 0 0,0 0 0,0 0 0,0 0 0,-1 1 0,1-1 0,0 1 0,0 0 0,-4 0 0,2-1 0,-1 0 0,0 1 0,0 0 0,0 0 0,1 1 0,-1-1 0,0 1 0,1 0 0,-1 1 0,0 0 0,1 0 0,0 0 0,-1 0 0,1 1 0,0 0 0,0 0 0,0 0 0,1 0 0,-1 1 0,1 0 0,0 0 0,0 0 0,0 1 0,1-1 0,-1 1 0,1 0 0,0 0 0,0 0 0,1 0 0,0 0 0,0 1 0,0-1 0,0 1 0,1 0 0,0-1 0,0 1 0,1 0 0,-1 0 0,1-1 0,1 1 0,0 7 0,-1-9 0,0-1 0,1 1 0,0-1 0,0 1 0,-1-1 0,2 0 0,-1 1 0,0-1 0,1 0 0,0 0 0,-1 0 0,1 0 0,0 0 0,1 0 0,-1 0 0,0-1 0,1 1 0,0-1 0,-1 0 0,1 0 0,0 0 0,0 0 0,0 0 0,0 0 0,1-1 0,-1 0 0,0 0 0,1 0 0,-1 0 0,1 0 0,4 0 0,10 1 0,0-1 0,1 0 0,-1-2 0,31-4 0,-47 5 0,3 0 0,0-1 0,0-1 0,0 1 0,0-1 0,-1 1 0,1-1 0,0-1 0,-1 1 0,1-1 0,-1 0 0,0 0 0,0 0 0,0 0 0,0-1 0,-1 1 0,1-1 0,-1 0 0,0 0 0,0-1 0,0 1 0,-1 0 0,3-6 0,-3 4 0,1 0 0,-1-1 0,0 1 0,-1-1 0,0 1 0,0-1 0,0 1 0,-1-1 0,0 0 0,0 1 0,0-1 0,-1 0 0,0 1 0,0-1 0,-1 1 0,-4-12 0,3 13 0,1 0 0,-1 1 0,1-1 0,-1 1 0,-1 0 0,1 0 0,0 0 0,-1 0 0,0 0 0,0 1 0,0 0 0,0-1 0,-1 2 0,1-1 0,-1 0 0,0 1 0,0 0 0,0 0 0,0 1 0,-8-3 0,9 4 0,0-1 0,0 1 0,0 0 0,0 0 0,1 0 0,-1 0 0,0 1 0,0 0 0,0 0 0,0 0 0,1 0 0,-1 0 0,0 1 0,1 0 0,-1-1 0,1 1 0,0 1 0,0-1 0,0 0 0,0 1 0,0-1 0,0 1 0,0 0 0,1 0 0,0 0 0,-1 1 0,-2 6 0,-6 9 0,-20 42 0,29-58 0,0 1 0,1 0 0,-1 0 0,1 0 0,0 0 0,0 0 0,1 0 0,-1 1 0,1-1 0,0 0 0,0 0 0,1 6 0,1-8 0,-1 0 0,0 1 0,1-1 0,0 0 0,-1 0 0,1 0 0,0-1 0,0 1 0,0 0 0,0-1 0,1 1 0,-1-1 0,0 1 0,1-1 0,-1 0 0,0 0 0,1 0 0,0-1 0,-1 1 0,1 0 0,-1-1 0,1 0 0,0 0 0,-1 0 0,5 0 0,4 1 0,-1-1 0,1-1 0,0 0 0,21-5 0,-22 3 0,-1 0 0,1-1 0,-1 0 0,0-1 0,0 0 0,-1-1 0,1 0 0,-1 0 0,0 0 0,-1-1 0,0-1 0,0 1 0,0-1 0,8-12 0,-12 14 0,1-1 0,0 1 0,-1 0 0,-1-1 0,1 0 0,-1 0 0,0 0 0,0 0 0,-1 0 0,0 0 0,0 0 0,-1 0 0,0-1 0,0 1 0,-1 0 0,0 0 0,0 0 0,0 0 0,-1 0 0,0 0 0,-4-9 0,4 12 0,-1 1 0,1 0 0,-1 0 0,0 0 0,0 0 0,0 1 0,0-1 0,0 1 0,-1-1 0,1 1 0,-1 0 0,1 1 0,-1-1 0,0 0 0,0 1 0,-6-2 0,-70-11 0,77 13 0,-3 1 0,1 0 0,-1 0 0,0 0 0,1 1 0,-1-1 0,1 1 0,-1 1 0,1-1 0,0 1 0,-1 0 0,1 0 0,0 0 0,0 1 0,1 0 0,-1 0 0,0 0 0,1 0 0,0 1 0,0 0 0,0 0 0,0 0 0,0 0 0,1 1 0,-6 9 0,5-8 0,1 0 0,0 1 0,0-1 0,0 1 0,1 0 0,0 0 0,1 0 0,-1 0 0,1 0 0,0 0 0,1 1 0,0-1 0,0 0 0,1 0 0,-1 0 0,2 0 0,-1 1 0,1-1 0,3 8 0,-3-11 0,0 0 0,1 0 0,0 0 0,0 0 0,0-1 0,0 1 0,0-1 0,1 0 0,0 0 0,-1 0 0,1 0 0,0 0 0,0-1 0,1 0 0,-1 0 0,0 0 0,1 0 0,-1-1 0,1 0 0,0 0 0,-1 0 0,1 0 0,0-1 0,0 0 0,7 0 0,-6 0 0,0 0 0,0-1 0,0 0 0,0 0 0,0 0 0,0-1 0,0 0 0,0 0 0,0 0 0,-1-1 0,1 1 0,-1-1 0,0-1 0,0 1 0,0-1 0,0 0 0,0 0 0,-1 0 0,5-6 0,-8 8 0,7-10 0,0-1 0,-1 1 0,10-26 0,-16 36 0,0 1 0,0-1 0,0 0 0,0 0 0,-1 0 0,1 0 0,-1 0 0,1 0 0,-1 0 0,0 0 0,0 0 0,0 0 0,0 0 0,0 0 0,0 0 0,-1 0 0,1 0 0,-1 0 0,1 0 0,-1 1 0,0-1 0,0 0 0,1 0 0,-1 0 0,-1 1 0,1-1 0,0 0 0,0 1 0,-1-1 0,1 1 0,0 0 0,-1-1 0,0 1 0,1 0 0,-1 0 0,0 0 0,1 0 0,-3-1 0,2 2 0,0-1 0,0 1 0,0 0 0,1 0 0,-1 0 0,0 0 0,0 0 0,0 0 0,0 1 0,0-1 0,1 0 0,-1 1 0,0 0 0,0-1 0,0 1 0,1 0 0,-1 0 0,1 0 0,-1 0 0,1 0 0,-1 0 0,1 0 0,-1 1 0,1-1 0,0 0 0,-2 3 0,-31 49 0,23-34 0,-10 10 0,-25 41 0,44-67 0,1 1 0,-1 0 0,0-1 0,1 1 0,0 0 0,0 0 0,0 0 0,1 0 0,-1 0 0,1 0 0,0 0 0,0 0 0,0 0 0,0 0 0,1 0 0,2 6 0,-3-8 0,1 0 0,-1-1 0,1 1 0,0-1 0,-1 1 0,1-1 0,0 0 0,0 1 0,0-1 0,1 0 0,-1 0 0,0 1 0,0-1 0,0 0 0,1 0 0,-1 0 0,1-1 0,-1 1 0,1 0 0,-1 0 0,1-1 0,-1 1 0,1-1 0,2 1 0,-1-1 0,1 0 0,0 0 0,-1 0 0,1-1 0,0 0 0,-1 1 0,1-1 0,-1 0 0,1-1 0,5-2 0,2-2 0,0 0 0,0-1 0,0-1 0,-1 1 0,13-13 0,-14 10 0,0-1 0,0 0 0,-1 0 0,0 0 0,-1-1 0,0 0 0,-1-1 0,-1 0 0,0 1 0,0-2 0,3-18 0,-8 31 0,0-1 0,1 0 0,-1 1 0,0-1 0,0 0 0,-1 1 0,1-1 0,0 0 0,0 1 0,-1-1 0,1 1 0,-1-1 0,0 0 0,1 1 0,-1-1 0,0 1 0,0 0 0,0-1 0,0 1 0,0 0 0,0-1 0,0 1 0,-2-2 0,0 2 0,1 0 0,-1 0 0,1 0 0,-1 0 0,0 0 0,0 0 0,1 1 0,-1-1 0,0 1 0,0 0 0,1 0 0,-7 0 0,2 1 0,0 0 0,0 0 0,0 0 0,0 1 0,0 1 0,0-1 0,0 1 0,0 0 0,1 0 0,-8 6 0,1 1 0,1 0 0,1 1 0,0 1 0,0 0 0,1 0 0,-13 22 0,20-28 0,0-1 0,0 1 0,1-1 0,0 1 0,0 0 0,1 0 0,0 0 0,0 0 0,0 0 0,1 0 0,0 0 0,0 0 0,0 1 0,1-1 0,0 0 0,0 0 0,0 0 0,1 0 0,0-1 0,4 10 0,-5-14 0,-1 1 0,1-1 0,-1 1 0,1 0 0,0-1 0,0 1 0,0-1 0,0 0 0,0 1 0,0-1 0,0 0 0,0 0 0,1 1 0,-1-1 0,0 0 0,1 0 0,-1 0 0,1-1 0,-1 1 0,1 0 0,-1 0 0,3 0 0,-2-1 0,-1-1 0,1 1 0,-1 0 0,1-1 0,-1 1 0,1-1 0,-1 1 0,0-1 0,1 0 0,-1 0 0,0 0 0,1 1 0,-1-1 0,0 0 0,0 0 0,0-1 0,0 1 0,0 0 0,1-2 0,3-4 0,-1-1 0,1 1 0,-2-1 0,1 0 0,-1 0 0,0 0 0,2-14 0,-2 7 0,-2 0 0,0-1 0,-1 1 0,-2-21 0,2 33 0,-1 0 0,1 0 0,-1 0 0,0 0 0,0 0 0,0 1 0,0-1 0,0 0 0,-1 1 0,1-1 0,-1 1 0,0-1 0,-1-2 0,1 4 0,1 0 0,-1 1 0,1-1 0,-1 0 0,1 0 0,-1 1 0,1-1 0,-1 1 0,0-1 0,1 1 0,-1-1 0,0 1 0,1 0 0,-1 0 0,0 0 0,0 0 0,1 0 0,-1 1 0,0-1 0,1 0 0,-1 1 0,0-1 0,1 1 0,-3 1 0,-2 2 0,0-1 0,1 2 0,0-1 0,0 0 0,0 1 0,0 0 0,1 0 0,0 1 0,0-1 0,1 1 0,-4 6 0,-17 23 0,20-30 0,0 1 0,1 1 0,0-1 0,0 0 0,0 1 0,1 0 0,0-1 0,0 1 0,1 0 0,0 0 0,0 0 0,0 0 0,1 0 0,0 0 0,2 10 0,-2-15 0,0 0 0,0 1 0,1-1 0,-1 0 0,1 1 0,-1-1 0,1 0 0,0 0 0,0 0 0,0 0 0,0 0 0,0 0 0,0 0 0,1 0 0,-1 0 0,0 0 0,1 0 0,0-1 0,-1 1 0,1-1 0,0 1 0,0-1 0,0 0 0,0 0 0,0 0 0,0 0 0,0 0 0,1 0 0,-1 0 0,0-1 0,0 1 0,1-1 0,-1 0 0,0 0 0,1 1 0,-1-1 0,0-1 0,0 1 0,1 0 0,-1-1 0,0 1 0,1-1 0,-1 1 0,0-1 0,0 0 0,0 0 0,0 0 0,2-2 0,1 0 0,0 0 0,0-1 0,0 0 0,-1 0 0,1 0 0,-1 0 0,0-1 0,0 1 0,-1-1 0,1 0 0,-1 0 0,0 0 0,-1-1 0,1 1 0,-1-1 0,2-5 0,1-7 0,1 0 0,-2-1 0,4-34 0,-8 47 0,1 0 0,-1 0 0,0-1 0,0 1 0,-1 0 0,1 0 0,-1 0 0,-1 0 0,-3-12 0,3 16 0,1 0 0,-1 0 0,1 0 0,-1 0 0,0 0 0,0 0 0,0 0 0,0 1 0,0-1 0,0 1 0,0-1 0,0 1 0,-1 0 0,1 0 0,0 0 0,-1 0 0,1 0 0,-1 0 0,1 1 0,-1-1 0,0 1 0,1 0 0,-1 0 0,1 0 0,-1 0 0,-3 1 0,-3-1 0,0 1 0,0 1 0,-1 0 0,1 0 0,0 1 0,1 0 0,-1 0 0,0 1 0,1 0 0,0 0 0,0 1 0,0 0 0,1 1 0,0 0 0,0 0 0,0 0 0,0 1 0,-5 8 0,8-9 0,-1 0 0,1 1 0,0-1 0,1 1 0,-1 0 0,2 0 0,-1 0 0,1 0 0,0 1 0,0-1 0,1 1 0,0-1 0,0 1 0,0-1 0,1 1 0,1 0 0,-1-1 0,1 1 0,1-1 0,-1 1 0,1-1 0,4 10 0,-4-13 0,1 1 0,0-1 0,-1 0 0,1 1 0,1-1 0,-1-1 0,1 1 0,-1 0 0,1-1 0,0 0 0,0 0 0,1 0 0,-1-1 0,1 1 0,-1-1 0,1 0 0,0 0 0,-1-1 0,1 1 0,0-1 0,0 0 0,7 0 0,14 2 0,0-1 0,1-2 0,30-3 0,-8 0 0,-44 3 0,1-1 0,-1 1 0,1-1 0,-1-1 0,0 1 0,0-1 0,1 0 0,-1 0 0,-1 0 0,1-1 0,0 1 0,0-1 0,-1-1 0,0 1 0,0-1 0,0 1 0,0-1 0,0 0 0,-1 0 0,4-5 0,-5 5 0,0 1 0,0 0 0,0-1 0,-1 0 0,1 1 0,-1-1 0,0 0 0,0 1 0,0-1 0,-1 0 0,1 0 0,-1 0 0,0 0 0,0 0 0,0 0 0,-1 1 0,1-1 0,-1 0 0,0 0 0,0 0 0,0 1 0,-1-1 0,1 0 0,-1 1 0,0-1 0,0 1 0,0 0 0,-4-5 0,-1 0 0,-1 1 0,1 0 0,-1 0 0,0 1 0,-1 0 0,1 1 0,-1-1 0,-1 2 0,1-1 0,0 1 0,-1 1 0,0 0 0,0 0 0,-15-2 0,-2 2 0,-1 1 0,1 1 0,-1 1 0,-33 5 0,56-4 0,0-1 0,1 1 0,-1 0 0,1 0 0,-1 1 0,1-1 0,-1 1 0,1 0 0,0 0 0,0 0 0,0 1 0,0 0 0,0-1 0,0 1 0,1 1 0,0-1 0,-1 0 0,1 1 0,1 0 0,-1-1 0,0 1 0,1 0 0,0 1 0,0-1 0,0 0 0,0 0 0,1 1 0,-1-1 0,1 1 0,1 0 0,-1-1 0,0 1 0,1 0 0,0-1 0,0 1 0,1 0 0,-1-1 0,1 1 0,0 0 0,2 4 0,-2-7 0,0 0 0,0 0 0,1 0 0,-1 0 0,1 0 0,-1 0 0,1 0 0,0 0 0,-1-1 0,1 1 0,0-1 0,0 1 0,0-1 0,1 0 0,-1 0 0,0 0 0,0 0 0,1 0 0,2 0 0,53 8 0,-21-5 0,-35-3 0,0-1 0,1 1 0,-1-1 0,0 0 0,0 0 0,0 0 0,1 0 0,-1 0 0,0 0 0,0 0 0,1-1 0,-1 1 0,0-1 0,0 0 0,0 0 0,0 0 0,0 0 0,0 0 0,0 0 0,0 0 0,0 0 0,-1-1 0,1 1 0,0-1 0,1-2 0,-1 2 0,-1-1 0,0 1 0,0-1 0,0 1 0,0-1 0,0 0 0,0 1 0,-1-1 0,0 0 0,1 1 0,-1-1 0,0 0 0,0 0 0,0 1 0,-1-1 0,1 0 0,-1 0 0,1 1 0,-1-1 0,-2-5 0,1 4 0,-1 0 0,1 0 0,-1 0 0,0 0 0,0 0 0,-1 0 0,1 1 0,-1-1 0,0 1 0,0 0 0,0 1 0,0-1 0,0 0 0,-1 1 0,1 0 0,-1 0 0,1 1 0,-1-1 0,0 1 0,0 0 0,1 0 0,-7 0 0,-3-1 0,1 1 0,0 1 0,-1 0 0,1 1 0,-1 0 0,1 1 0,-14 4 0,24-6 0,1 0 0,0 1 0,0 0 0,-1-1 0,1 1 0,0 0 0,0 0 0,0 0 0,0 0 0,0 1 0,0-1 0,0 0 0,1 1 0,-1 0 0,0-1 0,1 1 0,-1 0 0,1 0 0,0 0 0,-1-1 0,1 2 0,-1 1 0,2-1 0,0-1 0,0 0 0,0 0 0,0 0 0,1 1 0,-1-1 0,1 0 0,-1 0 0,1 0 0,0 0 0,0 0 0,0 0 0,0 0 0,0 0 0,0 0 0,0-1 0,1 1 0,-1 0 0,1-1 0,-1 1 0,1-1 0,0 1 0,2 0 0,13 12 0,0 0 0,1-2 0,0 0 0,37 16 0,-49-26 0,-1-1 0,1 1 0,0-1 0,0-1 0,0 1 0,0-1 0,0 0 0,-1 0 0,1-1 0,0 0 0,0 0 0,0 0 0,-1 0 0,1-1 0,-1 0 0,1-1 0,-1 1 0,0-1 0,8-4 0,-10 5 0,0 0 0,0-1 0,-1 1 0,1 0 0,0-1 0,-1 0 0,1 0 0,-1 1 0,0-1 0,0-1 0,0 1 0,0 0 0,-1 0 0,1-1 0,-1 1 0,0-1 0,0 1 0,0-1 0,-1 1 0,1-1 0,-1 0 0,0 1 0,0-1 0,0 0 0,0 1 0,0-1 0,-1 0 0,0 1 0,0-1 0,0 1 0,-3-7 0,2 7 0,0 0 0,-1 0 0,0-1 0,0 1 0,0 1 0,0-1 0,0 0 0,0 1 0,-1 0 0,1 0 0,-1 0 0,0 0 0,1 0 0,-1 1 0,0-1 0,0 1 0,0 0 0,0 1 0,0-1 0,0 1 0,0-1 0,-6 1 0,-13 0 0,0 0 0,-35 5 0,54-4 0,1 0 0,-1-1 0,0 1 0,0 0 0,1 1 0,-1-1 0,1 1 0,-1-1 0,1 1 0,0 0 0,-1 0 0,1 1 0,0-1 0,0 1 0,1-1 0,-1 1 0,0 0 0,1 0 0,0 0 0,0 1 0,-4 6 0,4-6 0,1 1 0,-1 0 0,1 0 0,0 0 0,0 0 0,0 1 0,1-1 0,0 0 0,0 0 0,0 0 0,0 0 0,1 1 0,0-1 0,0 0 0,0 0 0,3 6 0,-1-6 0,0 0 0,1-1 0,-1 1 0,1 0 0,0-1 0,0 0 0,1 0 0,-1 0 0,1 0 0,0-1 0,0 0 0,0 0 0,0 0 0,1-1 0,-1 1 0,1-1 0,-1-1 0,11 3 0,-1 0 0,2-1 0,-1 0 0,0-2 0,0 1 0,28-3 0,-41 1 0,0 0 0,0 0 0,0 0 0,0-1 0,0 0 0,0 1 0,0-1 0,0 0 0,-1 0 0,1 0 0,0-1 0,0 1 0,-1-1 0,1 1 0,-1-1 0,1 0 0,-1 0 0,0 0 0,0 0 0,0-1 0,0 1 0,0-1 0,0 1 0,-1-1 0,1 1 0,-1-1 0,0 0 0,1 0 0,-1 0 0,-1 0 0,1 0 0,0 0 0,-1 0 0,1 0 0,-1-3 0,0 1 0,-1 0 0,0 0 0,0 0 0,0 0 0,0 0 0,-1 0 0,0 0 0,0 0 0,0 1 0,0-1 0,-1 1 0,0 0 0,0 0 0,0 0 0,0 0 0,-1 0 0,0 1 0,1-1 0,-1 1 0,-7-4 0,-6-3 0,0 2 0,-1 0 0,0 1 0,0 1 0,0 0 0,-1 2 0,0 0 0,0 1 0,0 1 0,0 0 0,0 2 0,-25 2 0,42-2 0,0 0 0,0 0 0,0 0 0,0 0 0,0 1 0,0-1 0,0 1 0,0-1 0,0 1 0,0 0 0,0 0 0,1 0 0,-1 0 0,0 0 0,0 0 0,1 0 0,-1 1 0,1-1 0,-1 0 0,1 1 0,0 0 0,-1-1 0,1 1 0,0 0 0,0-1 0,0 1 0,0 0 0,0 0 0,1 0 0,-1 0 0,1 0 0,-1 0 0,1 0 0,-1 0 0,1 0 0,0 0 0,0 0 0,0 0 0,1 4 0,0-2 0,0 0 0,0 1 0,1-1 0,-1 0 0,1 0 0,0 0 0,0-1 0,0 1 0,0 0 0,1-1 0,0 0 0,0 1 0,0-1 0,0 0 0,0 0 0,0-1 0,1 1 0,4 2 0,12 5 0,0-1 0,0-1 0,36 10 0,-48-16 0,1 0 0,-1-1 0,0 0 0,0 0 0,1-1 0,-1 0 0,0 0 0,1-1 0,-1 0 0,0-1 0,0 0 0,15-5 0,-21 6 0,0 0 0,1 0 0,-1-1 0,0 1 0,0-1 0,0 1 0,0-1 0,0 0 0,0 0 0,0 0 0,-1 0 0,1 0 0,-1 0 0,1-1 0,-1 1 0,0 0 0,0-1 0,0 1 0,0-1 0,-1 1 0,1-1 0,0 1 0,-1-1 0,0 1 0,0-1 0,0 0 0,0 1 0,0-1 0,0 0 0,-2-4 0,1 3 0,0 0 0,0 0 0,0 0 0,-1 1 0,0-1 0,0 0 0,0 1 0,0-1 0,0 1 0,-1 0 0,1 0 0,-1 0 0,0 0 0,0 0 0,0 0 0,0 1 0,-1 0 0,1 0 0,-5-3 0,-12-2 0,-1 1 0,-1 1 0,1 0 0,-1 2 0,1 0 0,-1 1 0,0 2 0,0 0 0,-31 5 0,51-5 0,0 0 0,0 0 0,-1 0 0,1 1 0,0-1 0,0 1 0,0-1 0,0 1 0,0 0 0,0 0 0,0 0 0,1 0 0,-1 0 0,0 1 0,0-1 0,1 0 0,-1 1 0,1-1 0,-1 1 0,1 0 0,0-1 0,-1 1 0,1 0 0,0 0 0,0 0 0,1 0 0,-1 0 0,0 0 0,0 0 0,1 0 0,-1 0 0,1 0 0,0 0 0,0 0 0,0 0 0,0 0 0,0 1 0,0-1 0,0 0 0,1 0 0,-1 0 0,1 0 0,0 0 0,-1 0 0,1 0 0,0 0 0,0 0 0,0 0 0,0-1 0,1 1 0,-1 0 0,0-1 0,1 1 0,-1-1 0,1 1 0,0-1 0,-1 0 0,4 2 0,8 4 0,0-1 0,1-1 0,0 0 0,1-1 0,-1 0 0,1-1 0,-1-1 0,1 0 0,0-1 0,0-1 0,0 0 0,-1-1 0,1 0 0,27-8 0,-39 9 0,-1 0 0,1-1 0,-1 1 0,1-1 0,-1 0 0,0 0 0,1 0 0,-1 0 0,0 0 0,1-1 0,-1 1 0,0-1 0,0 1 0,0-1 0,0 0 0,-1 0 0,1 0 0,0 0 0,-1 0 0,1 0 0,-1 0 0,0 0 0,0-1 0,0 1 0,0-1 0,0 1 0,0 0 0,-1-1 0,1 0 0,-1 1 0,0-1 0,1 1 0,-1-1 0,0 1 0,-1-1 0,1 0 0,0 1 0,-1-1 0,1 1 0,-3-5 0,1 2 0,0-1 0,-1 1 0,0 0 0,0-1 0,0 1 0,-1 1 0,0-1 0,0 0 0,0 1 0,0 0 0,-1 0 0,1 0 0,-1 1 0,0-1 0,0 1 0,-11-5 0,5 5 0,0 0 0,-1 0 0,1 1 0,-1 0 0,0 1 0,1 0 0,-1 1 0,0 1 0,0 0 0,-18 3 0,24-2 0,0-1 0,0 1 0,0-1 0,0 2 0,0-1 0,0 1 0,0 0 0,1 0 0,-1 0 0,1 1 0,0 0 0,0 0 0,0 0 0,1 1 0,-1-1 0,1 1 0,0 0 0,1 0 0,-1 1 0,-4 10 0,7-14 0,0 1 0,0-1 0,0 0 0,0 0 0,1 0 0,0 1 0,-1-1 0,1 0 0,0 1 0,0-1 0,0 0 0,0 0 0,0 1 0,1-1 0,-1 0 0,1 1 0,-1-1 0,1 0 0,0 0 0,0 0 0,0 0 0,2 3 0,-1-3 0,1 1 0,-1 0 0,1-1 0,0 0 0,0 0 0,0 0 0,1 0 0,-1 0 0,0 0 0,1-1 0,-1 0 0,6 2 0,9 1 0,-1-1 0,1-1 0,0-1 0,26 0 0,102 0 0,104-5 0,-247 3 0,-1 1 0,0 0 0,0-1 0,0 0 0,1 1 0,-1-1 0,0 0 0,0 0 0,0 0 0,0 0 0,0-1 0,-1 1 0,1-1 0,0 1 0,0-1 0,-1 1 0,1-1 0,-1 0 0,2-3 0,0 1 0,-1-1 0,0 0 0,0 1 0,0-1 0,-1 0 0,1 0 0,-1-1 0,1-7 0,-2 5 0,1 1 0,-1-1 0,0 1 0,-1-1 0,0 1 0,0-1 0,-1 1 0,0 0 0,0-1 0,0 1 0,-1 0 0,-5-9 0,0 4 0,-1 0 0,0 1 0,-1 1 0,-18-17 0,25 25 0,0-1 0,0 1 0,0 0 0,-1 0 0,1 1 0,-1-1 0,1 1 0,-1-1 0,1 1 0,-1 0 0,0 1 0,1-1 0,-1 1 0,0-1 0,0 1 0,0 0 0,1 1 0,-1-1 0,0 0 0,0 1 0,1 0 0,-1 0 0,-3 2 0,4-1 0,0 0 0,0 0 0,0 0 0,1 1 0,-1-1 0,1 1 0,0 0 0,0-1 0,0 1 0,0 0 0,0 0 0,1 1 0,-1-1 0,1 0 0,0 0 0,0 1 0,0-1 0,0 1 0,1-1 0,-1 1 0,1-1 0,0 8 0,0 2 0,0 0 0,1 0 0,0 0 0,6 25 0,-6-35 0,-1 0 0,1 0 0,0 0 0,1 0 0,-1 0 0,0 0 0,1 0 0,0-1 0,0 1 0,-1 0 0,1-1 0,1 0 0,-1 1 0,0-1 0,1 0 0,-1 0 0,1 0 0,-1-1 0,1 1 0,0-1 0,5 3 0,-2-3 0,0 0 0,0 0 0,-1 0 0,1-1 0,0 0 0,0 0 0,0-1 0,-1 1 0,1-1 0,0 0 0,6-3 0,5-2 0,-1 0 0,0-1 0,0-1 0,-1 0 0,0-1 0,-1 0 0,18-16 0,-30 24 0,0 0 0,-1-1 0,1 1 0,0-1 0,-1 1 0,1-1 0,-1 0 0,1 0 0,-1 0 0,0 0 0,0 0 0,0 0 0,0 0 0,0 0 0,0 0 0,0 0 0,-1 0 0,1 0 0,-1-1 0,0 1 0,0 0 0,1-1 0,-2 1 0,1 0 0,0 0 0,0-1 0,-1 1 0,1 0 0,-2-4 0,0 4 0,0-1 0,0 1 0,0-1 0,0 1 0,-1 0 0,1 0 0,-1 0 0,1 0 0,-1 1 0,0-1 0,0 1 0,1-1 0,-1 1 0,0 0 0,0 0 0,0 0 0,-1 1 0,1-1 0,0 1 0,-5-1 0,-4 0 0,-1 1 0,1 0 0,-1 1 0,1 0 0,0 1 0,-1 1 0,1-1 0,0 2 0,1 0 0,-1 0 0,1 1 0,-1 1 0,1 0 0,-20 14 0,-8 1 0,33-19 0,0 1 0,0-1 0,0 1 0,1 0 0,-1 1 0,1-1 0,0 1 0,0 0 0,0 1 0,0-1 0,1 1 0,0 0 0,-5 6 0,9-10 0,-1 0 0,1 0 0,-1 0 0,1-1 0,0 1 0,-1 0 0,1 0 0,0 0 0,-1 0 0,1 0 0,0 0 0,0 0 0,0-1 0,0 1 0,0 0 0,0 0 0,0 0 0,0 0 0,1 0 0,-1 0 0,0 0 0,0 0 0,1 0 0,-1-1 0,1 1 0,-1 0 0,0 0 0,2 1 0,-1-1 0,1-1 0,-1 1 0,1 0 0,-1-1 0,1 1 0,-1 0 0,1-1 0,-1 0 0,1 1 0,0-1 0,-1 0 0,1 0 0,0 0 0,2 0 0,3-1 0,1 0 0,0 0 0,-1-1 0,1 0 0,12-5 0,-4-1 0,-1 0 0,1-1 0,15-13 0,-27 19 0,0 0 0,0-1 0,0 0 0,-1 0 0,0 0 0,1 0 0,-1-1 0,-1 1 0,1-1 0,-1 1 0,0-1 0,0 0 0,0 0 0,0 0 0,0-6 0,-70 80 0,49-52 0,19-17 0,0 0 0,0 1 0,-1-1 0,1 0 0,0 0 0,-1 0 0,1 0 0,0 0 0,0 0 0,-1 0 0,1 0 0,0 0 0,-1 0 0,1 0 0,0-1 0,0 1 0,-1 0 0,1 0 0,0 0 0,0 0 0,-1 0 0,1 0 0,0-1 0,0 1 0,-1 0 0,1 0 0,0 0 0,0-1 0,0 1 0,-1 0 0,1 0 0,0-1 0,0 1 0,0 0 0,0 0 0,0-1 0,0 1 0,-1-1 0,-1-43 0,2 33 0,1-6 0,1 1 0,1 0 0,6-20 0,-5 27 0,-2-1 0,1 1 0,-1-1 0,0 0 0,-1 1 0,0-1 0,-1 0 0,0 0 0,0 0 0,-1 0 0,0 0 0,-4-12 0,5 20 0,-1 1 0,1-1 0,-1 1 0,0-1 0,0 1 0,1-1 0,-1 1 0,0 0 0,0-1 0,0 1 0,-1 0 0,1 0 0,0 0 0,0 0 0,-1 0 0,1 0 0,0 0 0,-1 0 0,1 0 0,-1 1 0,1-1 0,-1 1 0,1-1 0,-1 1 0,-1-1 0,0 1 0,0 0 0,0 1 0,0-1 0,0 1 0,0 0 0,0 0 0,0 0 0,0 0 0,0 0 0,1 1 0,-1-1 0,-4 4 0,-7 6 0,0 1 0,0 0 0,-17 22 0,25-27 0,-1 0 0,-34 45 0,40-51 0,0 1 0,0 0 0,0-1 0,0 1 0,0 0 0,0 0 0,0 0 0,1 0 0,-1 0 0,0 0 0,1 0 0,0 0 0,0 0 0,0 0 0,-1 0 0,2 0 0,-1 0 0,0 0 0,0 1 0,1-1 0,-1 0 0,1 0 0,0 0 0,-1-1 0,1 1 0,1 2 0,-1-3 0,0 0 0,1 0 0,-1-1 0,0 1 0,0 0 0,0-1 0,0 1 0,1-1 0,-1 1 0,0-1 0,0 0 0,1 0 0,-1 1 0,0-1 0,1 0 0,-1 0 0,0 0 0,1-1 0,-1 1 0,0 0 0,1 0 0,-1-1 0,0 1 0,0 0 0,1-1 0,-1 0 0,0 1 0,0-1 0,0 0 0,0 1 0,0-1 0,0 0 0,0 0 0,2-2 0,39-36 0,-37 34 0,-2 2 0,6-7 0,1-1 0,-1 0 0,12-19 0,-20 29 0,-1 0 0,1 0 0,0 0 0,-1 0 0,1-1 0,-1 1 0,1 0 0,-1-1 0,0 1 0,1 0 0,-1-1 0,0 1 0,0 0 0,0-1 0,0 1 0,0 0 0,0-1 0,-1 1 0,1 0 0,-1-2 0,0 2 0,0 0 0,0 0 0,0 0 0,-1 0 0,1 0 0,0 0 0,-1 1 0,1-1 0,-1 0 0,1 1 0,0-1 0,-1 1 0,1 0 0,-1-1 0,0 1 0,1 0 0,-1 0 0,1 0 0,-1 0 0,1 0 0,-1 0 0,-2 1 0,-8 1 0,-1 0 0,1 1 0,0 0 0,0 1 0,0 0 0,1 1 0,-1 0 0,-13 9 0,17-9 0,0 0 0,0 0 0,1 0 0,0 1 0,0 1 0,0-1 0,1 1 0,0 0 0,0 0 0,1 1 0,-9 15 0,14-22 0,-1 0 0,1 0 0,0 0 0,-1-1 0,1 1 0,0 0 0,0 0 0,0 0 0,0 0 0,0-1 0,0 1 0,0 0 0,0 0 0,0 0 0,0 0 0,0 0 0,0-1 0,1 1 0,-1 0 0,0 0 0,1 0 0,-1-1 0,0 1 0,1 0 0,-1 0 0,1-1 0,0 2 0,26 9 0,39-8 0,-57-3 0,9-1 0,-1 1 0,1-2 0,0 0 0,23-7 0,-36 8 0,-1 0 0,1-1 0,-1 0 0,1 0 0,-1 0 0,0 0 0,0-1 0,0 0 0,0 1 0,0-2 0,0 1 0,-1 0 0,0-1 0,1 1 0,-2-1 0,1 0 0,0 0 0,-1 0 0,1-1 0,-1 1 0,2-7 0,-4 10 0,1 0 0,-1 0 0,0 0 0,1 0 0,-1 0 0,0 0 0,0 0 0,0 0 0,0 0 0,0 0 0,0 0 0,0 0 0,0-1 0,-1 1 0,1 0 0,0 0 0,0 0 0,-1 0 0,1 0 0,-1 0 0,1 0 0,-1 0 0,0 1 0,1-1 0,-1 0 0,-1-1 0,1 1 0,-1 0 0,0-1 0,0 1 0,-1 0 0,1 0 0,0 1 0,0-1 0,0 0 0,-1 1 0,1-1 0,-4 1 0,-3-1 0,0 1 0,0 0 0,0 1 0,0 0 0,-12 3 0,5 1 0,1 1 0,0 0 0,0 0 0,0 2 0,1 0 0,-16 11 0,25-15 0,0-1 0,0 1 0,0 0 0,1 1 0,-1-1 0,1 1 0,0 0 0,1 0 0,-1 0 0,1 1 0,0-1 0,0 1 0,0-1 0,1 1 0,0 0 0,0 0 0,1 0 0,-2 13 0,3-17 0,0 0 0,0 0 0,1 0 0,-1 0 0,1 0 0,-1 0 0,1 0 0,0-1 0,0 1 0,0 0 0,0 0 0,0-1 0,0 1 0,0 0 0,1-1 0,-1 1 0,0-1 0,1 0 0,-1 1 0,1-1 0,0 0 0,-1 0 0,1 0 0,0 0 0,0 0 0,0-1 0,0 1 0,-1 0 0,1-1 0,0 1 0,0-1 0,4 0 0,-4 1 0,1-1 0,-1 0 0,1 1 0,-1-1 0,0 0 0,1-1 0,-1 1 0,1 0 0,-1-1 0,1 1 0,-1-1 0,0 0 0,0 0 0,1 0 0,-1 0 0,0 0 0,0 0 0,0-1 0,0 1 0,0-1 0,0 1 0,0-1 0,-1 0 0,1 0 0,2-4 0,-4 6 0,0 0 0,1 0 0,-1 0 0,0-1 0,0 1 0,0 0 0,0 0 0,0 0 0,0-1 0,0 1 0,0 0 0,0 0 0,0 0 0,0-1 0,0 1 0,0 0 0,0 0 0,0 0 0,0-1 0,0 1 0,0 0 0,0 0 0,0-1 0,0 1 0,0 0 0,0 0 0,0 0 0,0-1 0,0 1 0,-1 0 0,1 0 0,0 0 0,0 0 0,0-1 0,0 1 0,-1 0 0,1 0 0,0 0 0,0 0 0,0 0 0,0 0 0,-1-1 0,1 1 0,0 0 0,0 0 0,-1 0 0,-14 1 0,-16 8 0,27-7 0,-1 1 0,0-1 0,1 1 0,0 0 0,0 0 0,0 0 0,0 1 0,0-1 0,1 1 0,-1 0 0,1 0 0,0 0 0,0 0 0,1 1 0,-1-1 0,1 1 0,-2 5 0,0 4 0,1 0 0,1 0 0,0 1 0,0 22 0,-2 14 0,4-51 0,0 0 0,0 1 0,0-1 0,0 0 0,0 0 0,0 0 0,0 1 0,0-1 0,0 0 0,0 0 0,0 0 0,0 1 0,0-1 0,0 0 0,0 0 0,0 0 0,-1 0 0,1 1 0,0-1 0,0 0 0,0 0 0,0 0 0,0 0 0,0 0 0,-1 1 0,1-1 0,0 0 0,0 0 0,0 0 0,-1 0 0,1 0 0,0 0 0,0 0 0,0 0 0,0 0 0,-1 0 0,1 0 0,0 0 0,0 0 0,0 0 0,-1 0 0,1 0 0,0 0 0,0 0 0,0 0 0,-1 0 0,1 0 0,0 0 0,0 0 0,0 0 0,-1 0 0,1 0 0,0 0 0,0-1 0,0 1 0,0 0 0,0 0 0,-1 0 0,1 0 0,0-1 0,-16-15 0,-12-26 0,25 37 0,0 0 0,0-1 0,0 0 0,1 0 0,0 0 0,0 0 0,1 0 0,0 0 0,0 0 0,0 0 0,0 0 0,1-1 0,0 1 0,1 0 0,-1 0 0,1-1 0,1 1 0,2-10 0,1 5 0,0 1 0,0 0 0,1 0 0,0 0 0,1 1 0,0 0 0,1 0 0,-1 1 0,12-9 0,28-39 0,-40 46 0,1 0 0,0 1 0,0 0 0,1 0 0,0 1 0,13-10 0,18-9 0,-26 16 0,0 2 0,1-1 0,0 2 0,25-11 0,39-15 0,-118 29 0,23 8 0,0 1 0,0 1 0,1 1 0,0 0 0,0 1 0,0 0 0,1 1 0,0 1 0,1 0 0,0 1 0,0 1 0,-11 11 0,23-21 0,-1 0 0,1 0 0,0 0 0,0 0 0,0 0 0,0 1 0,0-1 0,1 0 0,-1 0 0,0 1 0,0-1 0,1 0 0,-1 1 0,1-1 0,-1 1 0,1 1 0,0-3 0,0 1 0,0-1 0,0 1 0,0-1 0,1 1 0,-1-1 0,0 1 0,0-1 0,1 1 0,-1-1 0,0 1 0,1-1 0,-1 0 0,0 1 0,1-1 0,-1 1 0,0-1 0,1 0 0,-1 1 0,1-1 0,-1 0 0,1 0 0,-1 1 0,1-1 0,-1 0 0,1 0 0,-1 0 0,2 0 0,1 1 0,0-1 0,0 1 0,0-1 0,0 0 0,0-1 0,0 1 0,0 0 0,0-1 0,0 0 0,0 1 0,0-1 0,0 0 0,0-1 0,3-1 0,-2 0 0,1 0 0,-1-1 0,0 0 0,-1 0 0,1 0 0,-1 0 0,0-1 0,0 1 0,0-1 0,3-5 0,-5 6 0,1 0 0,-1 1 0,1-1 0,0 1 0,0 0 0,1 0 0,-1 0 0,1 0 0,0 0 0,-1 0 0,1 1 0,0-1 0,1 1 0,-1 0 0,0 0 0,1 0 0,-1 0 0,1 1 0,5-2 0,6 0 0,1 0 0,-1 2 0,1 0 0,-1 0 0,1 2 0,-1 0 0,0 1 0,28 6 0,-41-7 0,0 0 0,0 0 0,0 0 0,0 0 0,0 0 0,0 0 0,0 0 0,-1 0 0,1 1 0,0-1 0,-1 1 0,1 0 0,-1-1 0,0 1 0,1 0 0,-1 0 0,0 0 0,0 0 0,0 0 0,0 0 0,-1 0 0,1 0 0,0 0 0,-1 0 0,0 0 0,1 0 0,-1 0 0,0 1 0,0-1 0,0 0 0,0 0 0,-1 0 0,1 1 0,-1-1 0,1 0 0,-1 0 0,0 0 0,-1 2 0,-1 3 0,0 0 0,-1 0 0,0 0 0,0-1 0,-1 1 0,0-1 0,0 0 0,0 0 0,-8 5 0,0-3 0,-1-2 0,1 1 0,-1-2 0,-1 0 0,1 0 0,-1-1 0,1-1 0,-27 2 0,6-3 0,28-2 0,1 0 0,-1 0 0,0 1 0,1-1 0,0 2 0,-1-1 0,1 1 0,-1-1 0,1 2 0,-11 5 0,17-8 0,0 1 0,1-1 0,-1 1 0,0-1 0,1 1 0,-1-1 0,1 0 0,-1 1 0,1-1 0,-1 1 0,1-1 0,-1 0 0,1 1 0,-1-1 0,1 0 0,-1 0 0,1 0 0,0 1 0,-1-1 0,1 0 0,-1 0 0,1 0 0,0 0 0,-1 0 0,1 0 0,-1 0 0,1 0 0,0 0 0,0-1 0,25 4 0,3-2 0,0-1 0,51-8 0,-71 6 0,0 1 0,0-2 0,-1 1 0,1-1 0,-1 0 0,0-1 0,0 0 0,0 0 0,0-1 0,-1 0 0,1-1 0,-1 1 0,8-10 0,-14 14 0,1 0 0,-1 0 0,0-1 0,1 1 0,-1-1 0,0 1 0,0-1 0,0 0 0,-1 1 0,1-1 0,0 0 0,-1 0 0,1 1 0,-1-1 0,1 0 0,-1 0 0,0 0 0,0 0 0,0 0 0,0 1 0,0-1 0,0 0 0,0 0 0,-1 0 0,1 0 0,-1 0 0,-1-3 0,1 4 0,0 0 0,0 0 0,-1 0 0,1 0 0,0 1 0,-1-1 0,1 0 0,-1 0 0,1 1 0,-1-1 0,1 1 0,-1 0 0,1-1 0,-1 1 0,0 0 0,1 0 0,-1 0 0,1 0 0,-1 0 0,0 0 0,1 0 0,-1 1 0,1-1 0,-1 0 0,1 1 0,-1 0 0,1-1 0,-1 1 0,1 0 0,-1 0 0,1 0 0,-2 1 0,-10 6 0,0 1 0,1 1 0,-19 18 0,-31 23 0,46-40 0,1 1 0,0 0 0,1 1 0,0 0 0,2 1 0,-15 20 0,26-33 0,0-1 0,0 1 0,0 0 0,0 0 0,1 0 0,-1 0 0,0-1 0,1 1 0,-1 0 0,1 0 0,-1 0 0,1 0 0,0 0 0,-1 0 0,1 1 0,0-1 0,0 0 0,-1 0 0,1 0 0,0 0 0,0 0 0,0 0 0,1 0 0,-1 1 0,0-1 0,0 0 0,0 0 0,1 0 0,-1 0 0,1 0 0,-1 0 0,1 0 0,-1 0 0,1 0 0,-1 0 0,1 0 0,0-1 0,0 1 0,-1 0 0,1 0 0,0-1 0,0 1 0,0 0 0,1 0 0,1 0 0,-1 0 0,1-1 0,0 1 0,-1-1 0,1 0 0,0 1 0,-1-1 0,1-1 0,0 1 0,-1 0 0,1-1 0,0 1 0,-1-1 0,1 0 0,-1 0 0,1 0 0,-1 0 0,4-2 0,-3 1 0,1 0 0,-1-1 0,0 1 0,1-1 0,-1 0 0,-1 0 0,1 0 0,0-1 0,-1 1 0,1 0 0,-1-1 0,0 0 0,0 1 0,-1-1 0,1 0 0,-1 0 0,0 0 0,0 0 0,0-1 0,0 1 0,-1 0 0,1 0 0,-2-7 0,1 8 0,0-1 0,-1 1 0,0 0 0,0 0 0,0 0 0,0 0 0,0 0 0,-1 0 0,1 0 0,-1 0 0,0 1 0,0-1 0,0 0 0,0 1 0,0 0 0,-1-1 0,1 1 0,-1 0 0,1 0 0,-1 0 0,0 1 0,0-1 0,0 1 0,0-1 0,0 1 0,0 0 0,0 0 0,0 1 0,0-1 0,-6 0 0,-26-2 0,0 2 0,0 2 0,-35 4 0,67-5 0,1 0 0,0 1 0,-1-1 0,1 1 0,0-1 0,0 1 0,-1 0 0,1 0 0,0 0 0,0 0 0,0 0 0,0 1 0,0-1 0,0 0 0,1 1 0,-1 0 0,0-1 0,1 1 0,-1 0 0,1 0 0,0 0 0,-1 0 0,-1 4 0,2-2 0,0 0 0,0 1 0,0-1 0,0 0 0,1 1 0,0-1 0,0 1 0,0-1 0,0 1 0,1-1 0,-1 1 0,3 4 0,-2-3 0,0 0 0,1 0 0,0-1 0,0 1 0,1-1 0,-1 1 0,1-1 0,0 0 0,1 0 0,-1 0 0,1-1 0,0 1 0,0-1 0,0 0 0,1 0 0,0 0 0,-1-1 0,1 0 0,0 0 0,7 3 0,7-2 0,1-2 0,0 0 0,0-1 0,0-1 0,0-1 0,-1 0 0,33-8 0,-49 9 0,-1-1 0,1 0 0,0 0 0,-1 0 0,1 0 0,0-1 0,-1 1 0,1-1 0,-1 0 0,0 1 0,0-1 0,0 0 0,0 0 0,0 0 0,0-1 0,0 1 0,0 0 0,-1-1 0,1 1 0,-1-1 0,1-3 0,1-3 0,-1 0 0,0-1 0,0 0 0,0-19 0,4-20 0,-6 47 0,1 0 0,-1 0 0,1 0 0,-1 0 0,0 0 0,1 0 0,-1 0 0,0 0 0,-1 0 0,1 0 0,0-1 0,-1 1 0,1 0 0,-1 0 0,1 0 0,-1 0 0,0 0 0,0 1 0,0-1 0,0 0 0,0 0 0,0 1 0,-1-1 0,0-1 0,0 2 0,0 0 0,0 0 0,0 1 0,1-1 0,-1 1 0,0-1 0,0 1 0,0-1 0,0 1 0,0 0 0,0 0 0,0 0 0,0 0 0,0 1 0,0-1 0,0 0 0,0 1 0,1 0 0,-1-1 0,0 1 0,0 0 0,0 0 0,1 0 0,-1 0 0,0 0 0,-1 2 0,-47 31 0,-57 32 0,106-65 0,-1-1 0,1 1 0,-1 0 0,1 0 0,0-1 0,-1 1 0,1 0 0,0 0 0,-1 0 0,1 1 0,0-1 0,0 0 0,0 0 0,0 1 0,0-1 0,0 1 0,1-1 0,-1 0 0,0 1 0,0 2 0,1-2 0,0-1 0,0 0 0,0 1 0,1-1 0,-1 0 0,0 1 0,1-1 0,-1 0 0,1 0 0,0 1 0,-1-1 0,1 0 0,0 0 0,0 0 0,-1 0 0,1 0 0,0 0 0,0 0 0,2 1 0,2 2 0,1 0 0,0-1 0,-1 1 0,1-1 0,0-1 0,0 1 0,1-1 0,-1 0 0,7 1 0,-3-2 0,0 0 0,-1 0 0,1-1 0,0 0 0,0-1 0,0 0 0,0-1 0,-1 1 0,1-2 0,-1 0 0,1 0 0,-1 0 0,0-1 0,0-1 0,-1 0 0,1 0 0,11-9 0,-2 1 0,-1-1 0,0 0 0,-1-1 0,19-23 0,-28 30 0,-1 0 0,0 0 0,0 0 0,-1-1 0,0 0 0,-1 0 0,0-1 0,0 1 0,-1-1 0,0 0 0,2-15 0,-5 21 0,0 0 0,1 0 0,-2 0 0,1 0 0,0 1 0,-1-1 0,0 0 0,0 0 0,0 1 0,0-1 0,0 0 0,-1 1 0,0-1 0,0 1 0,0 0 0,0 0 0,0-1 0,0 1 0,-1 1 0,0-1 0,1 0 0,-1 1 0,0-1 0,-1 1 0,1 0 0,0 0 0,0 0 0,-1 0 0,1 1 0,-1-1 0,0 1 0,1 0 0,-5-1 0,-18-5 0,-2-2 0,-47-8 0,67 16 0,0 0 0,0 1 0,0 0 0,0 0 0,1 0 0,-1 1 0,0 1 0,0-1 0,0 1 0,-14 6 0,19-6 0,0 0 0,0 1 0,0-1 0,0 1 0,0 0 0,0 0 0,1 0 0,0 1 0,-1-1 0,1 0 0,0 1 0,1 0 0,-1-1 0,1 1 0,-1 0 0,1 0 0,0 0 0,1-1 0,-2 7 0,-13 36 0,-41 44 0,55-90 0,1 1 0,-1-1 0,1 1 0,-1 0 0,1-1 0,0 1 0,0-1 0,-1 1 0,1 0 0,0-1 0,0 1 0,-1 0 0,1-1 0,0 1 0,0 0 0,0-1 0,0 1 0,0 0 0,0-1 0,0 1 0,0 0 0,1 0 0,-1-1 0,0 1 0,0-1 0,0 1 0,1 0 0,-1-1 0,0 1 0,1 0 0,-1-1 0,1 1 0,-1-1 0,1 2 0,1-1 0,0 0 0,0 0 0,0-1 0,1 1 0,-1 0 0,0-1 0,0 1 0,0-1 0,1 0 0,-1 0 0,2 0 0,57-7 0,-34-4 0,0-1 0,-1-1 0,0-2 0,-2-1 0,1 0 0,37-36 0,-29 28 0,-26 24 0,-20 20 0,-75 82 0,47-55 0,34-40 0,0 0 0,0 0 0,1 1 0,0 0 0,0 0 0,1 0 0,0 0 0,0 1 0,1 0 0,-6 17 0,10-24 0,0-1 0,-1 0 0,1 0 0,0 1 0,0-1 0,0 0 0,0 0 0,0 1 0,0-1 0,0 0 0,0 0 0,0 1 0,1-1 0,-1 0 0,0 0 0,1 0 0,-1 0 0,1 1 0,-1-1 0,1 0 0,0 0 0,-1 0 0,1 0 0,0 0 0,2 1 0,-1-1 0,0 0 0,0 0 0,0 0 0,0 0 0,0 0 0,1-1 0,-1 1 0,0-1 0,1 0 0,-1 1 0,0-1 0,0 0 0,3-1 0,4 0 0,0 0 0,0-1 0,0 0 0,-1-1 0,1 1 0,10-6 0,-7 2 0,0-1 0,-1 0 0,0 0 0,0-1 0,13-12 0,-21 17 0,-1 1 0,0-1 0,0 0 0,0 1 0,0-1 0,0 0 0,-1 0 0,1-1 0,-1 1 0,0 0 0,0 0 0,0-1 0,0 1 0,-1-1 0,1 1 0,-1 0 0,0-1 0,0 1 0,0-1 0,0 1 0,-1-1 0,1 1 0,-1-1 0,0 1 0,0 0 0,-2-4 0,1 4 0,0 0 0,0 0 0,0 0 0,-1 1 0,1-1 0,-1 1 0,0 0 0,1-1 0,-1 1 0,0 0 0,0 1 0,0-1 0,0 1 0,-1-1 0,1 1 0,0 0 0,-1 0 0,1 0 0,0 1 0,-1-1 0,1 1 0,-1 0 0,1 0 0,-1 0 0,-4 1 0,-1-1 0,1 1 0,-1 0 0,1 0 0,-1 1 0,1 0 0,0 0 0,0 1 0,0 0 0,-12 6 0,12-3 0,-7 3 0,1 1 0,0 0 0,1 1 0,-22 24 0,32-33 0,1 0 0,0 0 0,0 1 0,1 0 0,-1-1 0,0 1 0,1 0 0,0 0 0,-1-1 0,1 1 0,1 0 0,-1 0 0,0 0 0,1 0 0,-1 1 0,1-1 0,0 0 0,0 0 0,0 0 0,0 0 0,1 0 0,-1 0 0,1 0 0,0 0 0,0 0 0,0 0 0,0 0 0,0 0 0,1 0 0,-1-1 0,1 1 0,0-1 0,0 1 0,4 3 0,-2-1 0,0-1 0,0-1 0,1 1 0,-1-1 0,1 1 0,0-1 0,0-1 0,0 1 0,1-1 0,-1 0 0,0 0 0,1 0 0,-1-1 0,1 0 0,0 0 0,0 0 0,-1-1 0,1 0 0,0 0 0,0 0 0,-1-1 0,1 1 0,0-2 0,-1 1 0,1-1 0,-1 1 0,1-1 0,-1-1 0,0 1 0,0-1 0,0 0 0,0 0 0,-1-1 0,1 1 0,-1-1 0,0 0 0,0 0 0,0 0 0,0-1 0,-1 0 0,0 1 0,0-1 0,0 0 0,0 0 0,-1-1 0,0 1 0,0-1 0,0 1 0,-1-1 0,0 1 0,1-8 0,0 0 0,-1 0 0,-1 0 0,0 0 0,0 1 0,-1-1 0,-1 0 0,-4-17 0,5 27 0,0 0 0,-1 0 0,1-1 0,-1 1 0,0 0 0,0 0 0,0 1 0,0-1 0,0 0 0,0 1 0,-1-1 0,1 1 0,-1 0 0,0 0 0,0 0 0,1 0 0,-1 0 0,-1 1 0,1-1 0,0 1 0,0 0 0,0 0 0,-1 0 0,1 0 0,-1 0 0,1 1 0,0 0 0,-1 0 0,1 0 0,-1 0 0,-4 1 0,4 0 0,0 0 0,0 0 0,1 0 0,-1 1 0,1-1 0,-1 1 0,1 0 0,-1 0 0,1 0 0,0 1 0,0-1 0,0 1 0,1 0 0,-1 0 0,0 0 0,1 0 0,0 0 0,0 0 0,0 0 0,0 1 0,0-1 0,1 1 0,0 0 0,-1-1 0,1 1 0,0 0 0,0 5 0,-1 2 0,0 0 0,0 0 0,1 1 0,0-1 0,1 1 0,1-1 0,-1 0 0,5 16 0,-5-24 0,1 0 0,0 0 0,1 0 0,-1 0 0,0 0 0,1 0 0,0-1 0,0 1 0,0 0 0,0-1 0,0 0 0,0 1 0,0-1 0,1 0 0,-1 0 0,1 0 0,0 0 0,0-1 0,-1 1 0,1-1 0,0 0 0,0 0 0,0 0 0,1 0 0,-1 0 0,0 0 0,0-1 0,0 0 0,0 0 0,1 0 0,-1 0 0,0 0 0,0 0 0,0-1 0,1 0 0,3-1 0,-1 1 0,0-1 0,-1 1 0,1-1 0,-1-1 0,1 1 0,-1-1 0,0 0 0,0 0 0,0 0 0,-1-1 0,1 0 0,-1 0 0,0 0 0,0 0 0,0-1 0,0 1 0,-1-1 0,0 0 0,5-9 0,-4 3 0,0-1 0,-1 1 0,0-1 0,0 0 0,-2 0 0,1 0 0,-2 0 0,1 0 0,-3-17 0,1 25 0,0 0 0,0 0 0,-1 0 0,1 0 0,-1 0 0,0 0 0,0 0 0,0 0 0,-1 1 0,1-1 0,-1 1 0,0-1 0,0 1 0,0 0 0,0 0 0,-1 1 0,1-1 0,-1 1 0,0-1 0,0 1 0,0 0 0,0 1 0,0-1 0,0 1 0,0 0 0,0 0 0,-1 0 0,1 0 0,-5 0 0,-21-3 0,-46 0 0,64 4 0,0 0 0,1 1 0,-1 1 0,0 0 0,1 0 0,-23 8 0,30-8 0,0 0 0,0 0 0,1 1 0,-1-1 0,0 1 0,1 0 0,-1 0 0,1 0 0,0 0 0,0 1 0,1-1 0,-1 1 0,0 0 0,1 0 0,0 0 0,0 0 0,0 0 0,1 0 0,0 1 0,-1-1 0,1 0 0,1 1 0,-1-1 0,1 1 0,-1-1 0,1 1 0,0-1 0,1 1 0,-1-1 0,2 6 0,-1-5 0,1 0 0,-1 0 0,1-1 0,0 1 0,0 0 0,0-1 0,0 0 0,1 1 0,0-1 0,0 0 0,0 0 0,0-1 0,1 1 0,-1-1 0,1 1 0,0-1 0,0 0 0,0-1 0,1 1 0,-1-1 0,0 0 0,1 0 0,0 0 0,-1 0 0,1-1 0,0 0 0,6 1 0,-4-1 0,-1-1 0,1 1 0,0-1 0,-1-1 0,1 1 0,0-1 0,-1 0 0,1 0 0,-1-1 0,1 0 0,-1 0 0,0-1 0,0 0 0,0 0 0,0 0 0,0-1 0,-1 1 0,0-2 0,1 1 0,-1 0 0,-1-1 0,1 0 0,-1 0 0,0 0 0,0-1 0,0 1 0,-1-1 0,0 0 0,0 0 0,3-10 0,11-30 0,-10 29 0,-1 0 0,-1-1 0,7-32 0,-12 48 0,0 1 0,1 0 0,-1-1 0,0 1 0,0 0 0,0-1 0,0 1 0,0-1 0,0 1 0,0 0 0,-1-1 0,1 1 0,0 0 0,-1-1 0,1 1 0,-1 0 0,1 0 0,-1-1 0,0 1 0,1 0 0,-1 0 0,0 0 0,0 0 0,0 0 0,0 0 0,0 0 0,0 0 0,0 0 0,0 1 0,0-1 0,-1 0 0,1 1 0,0-1 0,0 1 0,-1-1 0,1 1 0,0-1 0,-1 1 0,1 0 0,0 0 0,-1 0 0,1 0 0,0 0 0,-1 0 0,1 0 0,-1 0 0,1 0 0,0 1 0,-1-1 0,1 0 0,0 1 0,-2 0 0,-6 2 0,-1 0 0,1 1 0,0 0 0,0 0 0,-15 11 0,1 0 0,2-1 0,1 0 0,0 1 0,1 1 0,-19 21 0,35-33 0,-1 0 0,1 0 0,0 1 0,0-1 0,0 1 0,0-1 0,1 1 0,0 0 0,0 0 0,0 0 0,0 0 0,1 0 0,0 1 0,0-1 0,0 0 0,1 0 0,0 1 0,0-1 0,0 1 0,1-1 0,0 0 0,0 0 0,0 1 0,0-1 0,3 6 0,1-4 0,1-1 0,-1 1 0,1-1 0,0 0 0,1 0 0,-1-1 0,1 0 0,0 0 0,0 0 0,1-1 0,0 0 0,-1-1 0,1 1 0,0-2 0,1 1 0,-1-1 0,15 2 0,-14-5 0,-1 0 0,0 0 0,0-1 0,0 0 0,0 0 0,0-1 0,0 0 0,-1-1 0,1 1 0,-1-1 0,10-8 0,-11 8 0,-1 1 0,0-1 0,-1 0 0,1 0 0,-1-1 0,0 1 0,0-1 0,0 0 0,-1 0 0,1 0 0,-1-1 0,-1 1 0,1-1 0,-1 1 0,0-1 0,2-7 0,-4 10 0,0-1 0,0 1 0,-1 0 0,1 0 0,-1 0 0,0-1 0,0 1 0,0 0 0,0 0 0,0 0 0,-1 0 0,1 1 0,-1-1 0,0 0 0,0 1 0,0-1 0,0 1 0,0-1 0,-1 1 0,-3-3 0,1 1 0,0 1 0,0-1 0,0 1 0,0 0 0,0 0 0,-1 1 0,1-1 0,-1 1 0,0 0 0,-6-1 0,-2 3 0,0 0 0,0 1 0,1 0 0,-1 1 0,0 1 0,1 0 0,0 1 0,-1 0 0,1 1 0,1 0 0,-1 1 0,1 1 0,0 0 0,1 0 0,-15 13 0,21-16 0,1 0 0,0 1 0,0 0 0,0 0 0,0 0 0,1 0 0,0 0 0,0 1 0,0-1 0,1 1 0,0 0 0,0 0 0,0-1 0,1 2 0,0-1 0,0 0 0,0 0 0,1 9 0,0-11 0,0 0 0,1-1 0,0 1 0,-1 0 0,1-1 0,1 1 0,-1 0 0,0-1 0,1 1 0,0-1 0,0 0 0,0 0 0,0 0 0,0 0 0,0 0 0,1 0 0,0 0 0,-1-1 0,1 1 0,0-1 0,0 0 0,1 0 0,-1 0 0,0 0 0,1-1 0,-1 1 0,1-1 0,-1 0 0,1 0 0,6 1 0,-2 0 0,0-1 0,-1 0 0,1 0 0,0 0 0,0-1 0,0-1 0,0 1 0,-1-1 0,1 0 0,0-1 0,-1 0 0,1 0 0,-1-1 0,1 0 0,-1 0 0,0-1 0,0 0 0,-1 0 0,1 0 0,-1-1 0,0 0 0,0 0 0,-1-1 0,1 1 0,-1-1 0,0-1 0,-1 1 0,1-1 0,-1 1 0,-1-1 0,1 0 0,-1-1 0,3-11 0,0 3 0,-1 3 0,-1 1 0,0-1 0,-1-1 0,3-25 0,-6 36 0,0 1 0,0-1 0,0 1 0,0 0 0,0-1 0,-1 1 0,1-1 0,-1 1 0,1 0 0,-1 0 0,0-1 0,0 1 0,0 0 0,0 0 0,-1 0 0,1 0 0,0 0 0,-1 0 0,0 0 0,1 1 0,-1-1 0,0 0 0,0 1 0,0-1 0,0 1 0,0 0 0,0 0 0,0 0 0,0 0 0,0 0 0,-1 0 0,1 0 0,0 1 0,-4-1 0,-2 0 0,-1 0 0,1 0 0,-1 0 0,1 1 0,0 1 0,-1 0 0,1 0 0,0 0 0,0 1 0,-1 0 0,1 1 0,1 0 0,-1 0 0,0 0 0,-8 7 0,11-7 0,0 0 0,1 1 0,-1 0 0,1 0 0,0 0 0,0 0 0,0 1 0,1-1 0,0 1 0,-1 0 0,2 0 0,-1 0 0,1 1 0,0-1 0,0 0 0,0 1 0,1 0 0,-1-1 0,1 1 0,1 0 0,-1 0 0,1 9 0,0-13 0,0 0 0,1 1 0,-1-1 0,0 0 0,1 0 0,-1 0 0,1 0 0,-1 0 0,1 0 0,0 0 0,0 0 0,0 0 0,0 0 0,1 0 0,-1-1 0,0 1 0,1 0 0,-1-1 0,1 1 0,-1-1 0,1 0 0,0 1 0,0-1 0,-1 0 0,1 0 0,0 0 0,0 0 0,0 0 0,0-1 0,0 1 0,0-1 0,1 1 0,-1-1 0,0 0 0,0 0 0,0 0 0,0 0 0,0 0 0,1 0 0,-1 0 0,0-1 0,3 0 0,-2 0 0,-1 1 0,1-1 0,0 0 0,-1 0 0,1 0 0,-1 0 0,0 0 0,1 0 0,-1-1 0,0 1 0,1-1 0,-1 1 0,0-1 0,0 0 0,0 0 0,-1 0 0,1 0 0,0 0 0,-1-1 0,0 1 0,1 0 0,-1-1 0,0 1 0,0-1 0,0 1 0,0-1 0,-1 0 0,1 1 0,-1-1 0,0 0 0,1 1 0,-2-6 0,1 6 0,-1 0 0,0 0 0,1 1 0,-1-1 0,0 0 0,0 1 0,0-1 0,-1 0 0,1 1 0,0 0 0,0-1 0,-1 1 0,1 0 0,-1-1 0,1 1 0,-1 0 0,0 0 0,1 0 0,-1 1 0,0-1 0,0 0 0,0 1 0,1-1 0,-1 1 0,0-1 0,0 1 0,0 0 0,0 0 0,0 0 0,0 0 0,0 0 0,-2 1 0,1-1 0,0 0 0,0 0 0,0 1 0,0-1 0,0 1 0,1 0 0,-1 0 0,0 0 0,0 0 0,0 0 0,1 0 0,-1 1 0,0 0 0,1-1 0,0 1 0,-1 0 0,1 0 0,0 0 0,0 0 0,-2 4 0,1 2 0,0 0 0,1 0 0,-1 0 0,2 0 0,-1 1 0,1-1 0,1 1 0,0 9 0,6 68 0,-6-84 0,0 0 0,1 0 0,-1 1 0,0-1 0,1 0 0,0 0 0,-1 1 0,1-1 0,0 0 0,0 0 0,0 0 0,0 0 0,0 0 0,1 0 0,-1 0 0,1-1 0,-1 1 0,1 0 0,0-1 0,-1 1 0,1-1 0,0 0 0,4 2 0,-3-2 0,0 0 0,0-1 0,1 1 0,-1-1 0,0 0 0,1 0 0,-1 0 0,0 0 0,0-1 0,1 1 0,-1-1 0,0 0 0,0 0 0,5-2 0,3-2 0,0-1 0,-1 0 0,0 0 0,0-1 0,-1 0 0,0 0 0,0-1 0,9-11 0,28-48 0,-43 63 0,-1 0 0,0 0 0,0 0 0,0 0 0,-1 0 0,1 0 0,-1-1 0,0 1 0,0 0 0,0-1 0,-1 1 0,0-1 0,0 1 0,0-1 0,-1-6 0,1 10 0,-1-1 0,1 1 0,-1 0 0,1-1 0,-1 1 0,1 0 0,-1-1 0,0 1 0,1 0 0,-1 0 0,0 0 0,0 0 0,0 0 0,0 0 0,0 0 0,0 0 0,0 0 0,0 0 0,-1 1 0,1-1 0,0 0 0,0 1 0,-1-1 0,1 1 0,0 0 0,-1-1 0,1 1 0,-1 0 0,1 0 0,0-1 0,-1 1 0,1 0 0,-1 1 0,1-1 0,0 0 0,-1 0 0,1 1 0,0-1 0,-1 0 0,1 1 0,0-1 0,-1 1 0,1 0 0,0-1 0,0 1 0,0 0 0,-2 2 0,-3 0 0,1 1 0,0 0 0,0 0 0,0 1 0,1 0 0,-1 0 0,1 0 0,-7 11 0,8-7 0,0 0 0,0 1 0,1-1 0,0 1 0,0 0 0,1-1 0,1 1 0,-1 0 0,2 11 0,0-18 0,-1 0 0,1 0 0,-1 1 0,1-1 0,0 0 0,0 0 0,0 0 0,1 0 0,-1 0 0,1 0 0,-1 0 0,1 0 0,3 3 0,-4-5 0,1 0 0,-1 0 0,1 0 0,0 0 0,-1 0 0,1 0 0,0 0 0,0 0 0,0-1 0,0 1 0,0-1 0,-1 0 0,1 1 0,0-1 0,0 0 0,0 0 0,0 0 0,0 0 0,0-1 0,0 1 0,0 0 0,0-1 0,0 0 0,2 0 0,4-3 0,0 0 0,-1 0 0,0-1 0,0 1 0,0-2 0,0 1 0,-1-1 0,0 0 0,0 0 0,6-8 0,1-3 0,-1 0 0,20-38 0,-27 44 0,-1 0 0,0 0 0,-1 0 0,3-23 0,-5 30 0,0 1 0,-1-1 0,1 1 0,-1-1 0,0 0 0,0 1 0,0-1 0,-1 0 0,0 1 0,1-1 0,-1 1 0,0-1 0,0 1 0,-1-1 0,1 1 0,-1 0 0,0 0 0,0 0 0,-3-5 0,3 7 0,0 0 0,0 0 0,0 1 0,0-1 0,0 1 0,0-1 0,0 1 0,0 0 0,0 0 0,0 0 0,0 0 0,0 0 0,0 0 0,0 0 0,0 1 0,0-1 0,0 1 0,0 0 0,0-1 0,0 1 0,0 0 0,0 0 0,1 0 0,-1 0 0,0 1 0,1-1 0,-1 0 0,1 1 0,-3 2 0,-5 5 0,0-1 0,1 1 0,-13 18 0,18-21 0,0 0 0,0 1 0,0-1 0,1 1 0,0-1 0,0 1 0,0 0 0,1 0 0,-1 12 0,2-17 0,0-1 0,0 1 0,0 0 0,0-1 0,1 1 0,-1 0 0,0-1 0,1 1 0,-1 0 0,1-1 0,0 1 0,0-1 0,-1 1 0,1-1 0,0 1 0,0-1 0,0 0 0,2 2 0,-2-2 0,1 0 0,0 0 0,-1-1 0,1 1 0,0-1 0,0 1 0,-1-1 0,1 0 0,0 1 0,0-1 0,0 0 0,-1 0 0,1 0 0,0-1 0,0 1 0,0 0 0,-1-1 0,1 1 0,0-1 0,-1 1 0,3-2 0,0 0 0,0-1 0,0 1 0,0-1 0,-1 0 0,1 0 0,-1 0 0,0 0 0,0 0 0,0-1 0,-1 0 0,1 1 0,-1-1 0,0 0 0,0 0 0,0 0 0,0 0 0,-1-1 0,2-6 0,1-1 0,-2 0 0,1-1 0,-2 1 0,1 0 0,-2-20 0,0 29 0,-1-1 0,0 1 0,0 0 0,0-1 0,0 1 0,-1 0 0,1 0 0,-1 0 0,0 0 0,0 0 0,0 0 0,0 0 0,0 0 0,-1 1 0,1 0 0,-1-1 0,0 1 0,0 0 0,1 0 0,-1 0 0,-1 1 0,1-1 0,0 1 0,0-1 0,0 1 0,-1 0 0,1 1 0,-1-1 0,-4 0 0,-13-3 0,0 2 0,0 0 0,-32 2 0,45 0 0,-2 0 0,0 1 0,0 0 0,1 0 0,-1 1 0,1 1 0,-1-1 0,1 1 0,0 1 0,0 0 0,-10 6 0,15-8 0,-1 1 0,1 1 0,0-1 0,0 0 0,0 1 0,0 0 0,1 0 0,-1 0 0,1 1 0,0-1 0,0 1 0,1 0 0,-1-1 0,1 1 0,0 0 0,1 0 0,-1 1 0,1-1 0,-2 10 0,-6 46 0,-2 28 0,11-87 0,0 1 0,0 0 0,1-1 0,-1 1 0,1 0 0,-1-1 0,1 1 0,0-1 0,0 1 0,0-1 0,0 1 0,1-1 0,-1 0 0,1 0 0,-1 1 0,1-1 0,0 0 0,-1 0 0,3 1 0,1 0 0,-1 0 0,0 0 0,1-1 0,0 1 0,-1-1 0,1-1 0,0 1 0,0 0 0,7 0 0,5 0 0,0 0 0,1-1 0,-1-1 0,32-4 0,-44 3 0,0 0 0,-1 0 0,1 0 0,0-1 0,-1 0 0,0 0 0,1 0 0,-1 0 0,0-1 0,0 1 0,0-1 0,0 0 0,0 0 0,-1-1 0,0 1 0,1-1 0,-1 0 0,0 0 0,-1 0 0,1 0 0,-1 0 0,3-8 0,3-9 0,-1 0 0,-1-1 0,6-40 0,1-5 0,-12 64 0,0-1 0,0 1 0,0-1 0,0 1 0,-1-1 0,1 1 0,-1-1 0,0 1 0,0-1 0,0 1 0,-1-1 0,1 1 0,-1-1 0,0 1 0,-2-7 0,1 8 0,0 0 0,0 0 0,0 0 0,0 0 0,0 0 0,-1 0 0,1 1 0,0-1 0,-1 1 0,1 0 0,-1 0 0,0 0 0,1 0 0,-1 0 0,0 0 0,0 1 0,1 0 0,-1-1 0,0 1 0,-5 0 0,-3 0 0,0 0 0,0 1 0,0 0 0,1 0 0,-1 1 0,0 1 0,-14 5 0,20-6 0,0 0 0,0 0 0,0 0 0,0 1 0,1-1 0,-1 1 0,1 1 0,0-1 0,0 1 0,0-1 0,0 1 0,0 0 0,1 0 0,0 1 0,0-1 0,-4 10 0,0 3 0,1 0 0,2 0 0,-1 1 0,2 0 0,0 0 0,2 0 0,0 0 0,0 0 0,2 0 0,0 0 0,6 27 0,-6-41 0,1 1 0,-1-1 0,1 0 0,0 0 0,0 0 0,1 0 0,-1 0 0,1 0 0,0-1 0,0 1 0,0-1 0,0 0 0,1 0 0,-1 0 0,1 0 0,0 0 0,-1-1 0,1 0 0,1 0 0,-1 0 0,0 0 0,0-1 0,1 1 0,-1-1 0,7 1 0,8 0 0,-1 0 0,1-2 0,-1 0 0,37-5 0,-51 5 0,1-1 0,-1 0 0,0 0 0,1 0 0,-1-1 0,0 1 0,0-1 0,0 0 0,0-1 0,0 1 0,-1-1 0,1 1 0,-1-1 0,1 0 0,-1 0 0,0-1 0,0 1 0,4-7 0,1-4 0,-1 0 0,0 0 0,-1-1 0,4-16 0,6-11 0,-11 29 0,-1 1 0,0-1 0,-1 0 0,-1 0 0,0 0 0,0 0 0,-1 0 0,-1-1 0,0 1 0,-1 0 0,-1 0 0,-4-20 0,5 31 0,-1-1 0,1 1 0,-1 0 0,0 0 0,0-1 0,0 1 0,0 0 0,-1 1 0,1-1 0,0 0 0,-1 1 0,1-1 0,-1 1 0,0 0 0,1 0 0,-1 0 0,-6-2 0,-59-9 0,33 7 0,3-2 0,8 0 0,0 2 0,-1 1 0,1 1 0,-1 1 0,-38 2 0,59 0 0,1 1 0,-1 0 0,0 0 0,1 0 0,0 0 0,-1 1 0,1-1 0,0 1 0,0 0 0,-1 0 0,2 0 0,-1 1 0,0-1 0,0 1 0,1-1 0,-1 1 0,-2 3 0,1 0 0,1 0 0,-1 0 0,1 1 0,0-1 0,0 1 0,1 0 0,0 0 0,-3 13 0,4-13 0,1 1 0,-1-1 0,1 0 0,0 1 0,1-1 0,-1 0 0,1 0 0,4 13 0,-4-17 0,0 1 0,1-1 0,-1 1 0,1-1 0,0 0 0,0 1 0,0-1 0,0 0 0,1 0 0,-1-1 0,1 1 0,0 0 0,-1-1 0,1 0 0,0 0 0,6 4 0,-7-5 0,1 0 0,-1-1 0,0 1 0,1 0 0,-1-1 0,0 1 0,1-1 0,-1 0 0,1 0 0,-1 0 0,0 0 0,1 0 0,-1-1 0,1 1 0,-1-1 0,0 1 0,1-1 0,-1 0 0,0 0 0,0 0 0,1 0 0,-1 0 0,0-1 0,0 1 0,0-1 0,-1 1 0,1-1 0,3-3 0,5-7 0,-1 0 0,0 0 0,13-25 0,6-7 0,-14 27 0,1 1 0,18-15 0,-29 28 0,0-1 0,0 1 0,0 0 0,0 0 0,1 1 0,-1-1 0,1 1 0,-1 0 0,1 0 0,0 1 0,0 0 0,-1-1 0,1 1 0,10 0 0,-14 1 0,-1 0 0,0 0 0,0 0 0,1 0 0,-1 0 0,0 0 0,0 0 0,0 0 0,1 0 0,-1 0 0,0 0 0,0 0 0,1 0 0,-1 0 0,0 0 0,0 0 0,0 1 0,1-1 0,-1 0 0,0 0 0,0 0 0,0 0 0,0 0 0,1 1 0,-1-1 0,0 0 0,0 0 0,0 0 0,0 0 0,0 1 0,0-1 0,1 0 0,-1 0 0,0 0 0,0 1 0,0-1 0,0 0 0,0 0 0,0 1 0,0-1 0,0 0 0,0 0 0,0 0 0,0 1 0,0-1 0,0 0 0,0 0 0,0 1 0,-1-1 0,-9 14 0,-18 9 0,17-16 0,-1 0 0,1 0 0,0 2 0,1-1 0,0 1 0,0 1 0,-16 20 0,26-30-2,-11 14 27,0 1-1,2 1 0,0-1 1,-10 26-1,17-37-88,0 1-1,1-1 1,0 1-1,0 0 0,0 0 1,1-1-1,-1 1 1,1 0-1,0 0 0,1 0 1,-1 0-1,1 0 1,0-1-1,0 1 1,0 0-1,1-1 0,0 1 1,0-1-1,0 1 1,0-1-1,1 0 1,3 4-1,4 4-6761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1:49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464 601 24575,'69'0'0,"-60"0"0,-43 0 0,-5 1 0,14-1 0,-45-3 0,63 2 0,0 0 0,0 0 0,0-1 0,0 0 0,0-1 0,0 0 0,1 0 0,-1 0 0,1 0 0,-11-9 0,-157-117 0,157 116 0,3-4 0,0 2 0,11 19 0,5 13 0,-1-11 0,0-1 0,1 0 0,-1 0 0,1-1 0,0 1 0,0 0 0,1-1 0,0 1 0,-1-1 0,2 0 0,-1 1 0,0-2 0,1 1 0,-1 0 0,7 4 0,4 1 0,0 0 0,0-1 0,24 10 0,18 10 0,36 16 0,-83-39 0,1-1 0,0 0 0,0-1 0,0 0 0,0 0 0,0-1 0,1 0 0,-1-1 0,17 0 0,96-6 0,-122 5 0,5-2 0,0 0 0,0-1 0,-1 1 0,1-1 0,0-1 0,-1 1 0,0-1 0,1 1 0,-2-2 0,1 1 0,0 0 0,-1-1 0,5-6 0,31-27 0,-29 32 0,0-1 0,-1-1 0,-1 1 0,1-2 0,-1 1 0,-1-1 0,1-1 0,-2 0 0,1 0 0,-1 0 0,9-19 0,-7 11 0,-6 14 0,0-1 0,0 0 0,-1 1 0,0-1 0,0 0 0,0-1 0,-1 1 0,2-9 0,-3 14 0,0 0 0,0 0 0,0-1 0,0 1 0,0 0 0,0 0 0,0-1 0,0 1 0,0 0 0,-1 0 0,1 0 0,0-1 0,0 1 0,0 0 0,0 0 0,0 0 0,0-1 0,-1 1 0,1 0 0,0 0 0,0 0 0,0 0 0,-1 0 0,1-1 0,0 1 0,0 0 0,0 0 0,-1 0 0,1 0 0,0 0 0,0 0 0,0 0 0,-1 0 0,1 0 0,0 0 0,0 0 0,-1 0 0,1 0 0,0 0 0,0 0 0,0 0 0,-1 0 0,1 0 0,-1 0 0,-16 7 0,-12 10 0,6 5 0,19-17 0,0-1 0,0 0 0,-1 0 0,0 0 0,0 0 0,-7 3 0,17-12 0,0 0 0,0-1 0,-1 0 0,0 0 0,-1 0 0,1 0 0,4-13 0,-7 16 0,0 1 0,1 0 0,-1-1 0,1 1 0,0 0 0,-1 0 0,1 0 0,0 0 0,0 1 0,0-1 0,1 0 0,-1 1 0,0-1 0,0 1 0,1 0 0,-1 0 0,1 0 0,3-1 0,18-9 0,-24 11 0,0 0 0,0 0 0,0 0 0,0 0 0,0 0 0,1 0 0,-1-1 0,0 1 0,0 0 0,0 0 0,0 0 0,0 0 0,0 0 0,1 0 0,-1 0 0,0 0 0,0 0 0,0-1 0,0 1 0,0 0 0,0 0 0,0 0 0,0 0 0,0 0 0,0 0 0,0-1 0,0 1 0,1 0 0,-1 0 0,0 0 0,0 0 0,0 0 0,0-1 0,0 1 0,0 0 0,0 0 0,0 0 0,0 0 0,-1 0 0,1-1 0,0 1 0,0 0 0,0 0 0,0 0 0,0 0 0,0 0 0,0 0 0,0-1 0,0 1 0,0 0 0,0 0 0,0 0 0,-1 0 0,1 0 0,0 0 0,0 0 0,0 0 0,0 0 0,0-1 0,0 1 0,-1 0 0,1 0 0,-16-4 0,-17 2 0,27 2 0,0 0 0,0 0 0,0 1 0,0 0 0,0 0 0,0 1 0,0-1 0,0 1 0,1 1 0,-1-1 0,1 1 0,0 0 0,-1 0 0,1 0 0,1 1 0,-1 0 0,0 0 0,1 0 0,-4 5 0,7-8 0,1 0 0,-1-1 0,1 1 0,0-1 0,-1 1 0,1 0 0,0-1 0,0 1 0,-1 0 0,1-1 0,0 1 0,0 0 0,0-1 0,0 1 0,0 0 0,0-1 0,0 1 0,0 0 0,0-1 0,0 1 0,0 0 0,0-1 0,1 1 0,-1 0 0,0-1 0,0 1 0,1 0 0,-1-1 0,1 2 0,20 11 0,27-3 0,-13-6 0,-32 0 0,-22 1 0,4-3 0,9-2 0,1 1 0,0-1 0,-1 1 0,1 0 0,-1 1 0,1-1 0,0 1 0,0 0 0,0 0 0,0 1 0,0-1 0,1 1 0,-1 0 0,1 1 0,-6 4 0,-7 12 0,11-13 0,0 0 0,0 0 0,1 0 0,-7 14 0,10-16 0,-1-1 0,1 1 0,-1-1 0,0 1 0,-1-1 0,1 0 0,-1 0 0,0 0 0,0-1 0,0 1 0,0-1 0,0 0 0,-1 0 0,1 0 0,-1-1 0,0 0 0,0 0 0,0 0 0,0 0 0,0-1 0,-10 2 0,-22 13 0,32-13 0,0-1 0,0 1 0,0-1 0,-1 0 0,1-1 0,-1 1 0,1-1 0,-1 0 0,-7 0 0,-14 0 0,-1-2 0,-41-6 0,62 6 0,-1 0 0,1-1 0,0 0 0,0 0 0,0-1 0,0 1 0,1-2 0,-1 1 0,1-1 0,-1 0 0,1 0 0,1-1 0,-1 0 0,-7-8 0,-14-12 0,24 23 0,0 0 0,1 0 0,-1 0 0,1 0 0,-1 0 0,1-1 0,0 0 0,0 1 0,0-1 0,0 0 0,1 0 0,-1 0 0,1 0 0,-1 0 0,0-5 0,-8-26 0,5 18 0,0-1 0,1 1 0,-2-20 0,6 33 0,-1-1 0,1 1 0,0 0 0,0-1 0,1 1 0,-1 0 0,0 0 0,1-1 0,0 1 0,0 0 0,0 0 0,0 0 0,0 0 0,1 0 0,-1 0 0,1 0 0,0 1 0,0-1 0,0 0 0,0 1 0,0-1 0,3-1 0,2 0 0,0 1 0,-1 0 0,1 0 0,0 0 0,1 1 0,-1 0 0,0 0 0,1 1 0,14-1 0,-16 2 0,1-1 0,0 0 0,0 0 0,0 0 0,-1-1 0,1 0 0,-1 0 0,1 0 0,-1-1 0,0 0 0,0-1 0,11-7 0,-15 9 0,1 0 0,0 0 0,0 0 0,0 1 0,0-1 0,1 1 0,-1-1 0,0 1 0,1 0 0,-1 1 0,1-1 0,-1 0 0,0 1 0,1 0 0,4 0 0,61 8 0,-13-1 0,-15 1 0,2-1 0,-42-7 0,-1 0 0,0 0 0,0 0 0,0 0 0,1 0 0,-1 0 0,0 0 0,0 0 0,0 0 0,1 0 0,-1 0 0,0 0 0,0 0 0,0 0 0,0 0 0,1 0 0,-1-1 0,0 1 0,0 0 0,0 0 0,0 0 0,0 0 0,1 0 0,-1-1 0,0 1 0,0 0 0,0 0 0,0 0 0,0 0 0,0-1 0,0 1 0,0 0 0,0 0 0,0 0 0,0-1 0,0 1 0,1 0 0,-1 0 0,-1 0 0,1-1 0,0 1 0,0 0 0,0 0 0,0 0 0,0-1 0,0 1 0,0 0 0,0 0 0,-8-14 0,-14-9 0,-33-35 0,40 40 0,14 16 0,1 0 0,-1 0 0,0 1 0,0-1 0,-1 0 0,1 1 0,0-1 0,-1 0 0,1 1 0,-1 0 0,1-1 0,-1 1 0,0 0 0,1 0 0,-1 0 0,0 0 0,0 0 0,0 0 0,0 0 0,0 1 0,-2-1 0,4 1 0,0 1 0,-1 0 0,1-1 0,0 1 0,0-1 0,0 1 0,0 0 0,0-1 0,0 1 0,0 0 0,0-1 0,0 1 0,0 0 0,0-1 0,0 1 0,1-1 0,-1 1 0,0 0 0,0-1 0,1 1 0,-1-1 0,0 1 0,1-1 0,-1 1 0,1-1 0,-1 1 0,1 0 0,14 21 0,-14-20 0,4 5 0,0 1 0,0-1 0,1 0 0,0 0 0,1 0 0,-1-1 0,1 0 0,0-1 0,1 1 0,-1-1 0,1-1 0,9 5 0,-20-12 0,0-1 0,0 1 0,0 0 0,0 0 0,-1 0 0,0 1 0,-5-4 0,0 3 0,-1-1 0,1 0 0,1-1 0,-1 0 0,1-1 0,-1 1 0,2-2 0,-1 1 0,1-1 0,0 0 0,-11-14 0,-5-4 0,19 23 0,18 15 0,8 7 0,1-1 0,0-2 0,31 19 0,-48-35 0,-12-10 0,-16-12 0,-58-41 0,55 41 0,-43-29 0,76 61 0,1-1 0,0 0 0,19 15 0,19 6 0,34 25 0,-176-113 0,-55-21 0,149 78 0,0-1 0,0 1 0,0-1 0,0 1 0,0-1 0,0 1 0,0 0 0,0 0 0,0 0 0,0-1 0,0 1 0,0 0 0,0 0 0,0 0 0,0 1 0,0-1 0,0 0 0,-1 1 0,1-1 0,1 0 0,-1 1 0,1-1 0,0 0 0,-1 1 0,1-1 0,0 1 0,-1-1 0,1 0 0,0 1 0,0-1 0,-1 1 0,1-1 0,0 1 0,0-1 0,0 1 0,0 0 0,0-1 0,0 1 0,-1-1 0,1 1 0,0-1 0,1 1 0,-1 0 0,0 2 0,1-1 0,-1 0 0,1 0 0,0 1 0,-1-1 0,1 0 0,0 0 0,1 0 0,-1 0 0,0 0 0,0 0 0,1 0 0,-1-1 0,1 1 0,2 2 0,34 24 0,-22-14 0,1-2 0,1 1 0,37 17 0,-45-29 0,-12-9 0,-18-10 0,4 9 0,-1 2 0,0 0 0,-1 1 0,0 0 0,0 2 0,-21-3 0,37 7 0,1-1 0,-1 1 0,0 0 0,1 0 0,-1 0 0,1 0 0,-1 1 0,1-1 0,-1 0 0,0 1 0,1-1 0,-1 0 0,1 1 0,0 0 0,-1-1 0,1 1 0,-1 0 0,1 0 0,0 0 0,-2 2 0,2-2 0,1 0 0,-1 0 0,1 0 0,-1 0 0,1 1 0,0-1 0,-1 0 0,1 0 0,0 0 0,0 1 0,0-1 0,0 0 0,0 0 0,0 0 0,0 1 0,1-1 0,-1 0 0,0 0 0,1 0 0,0 2 0,1 1 0,-1 0 0,1-1 0,0 1 0,1-1 0,-1 0 0,0 0 0,1 1 0,0-2 0,0 1 0,0 0 0,0 0 0,0-1 0,1 0 0,-1 0 0,5 3 0,0-3 0,0 0 0,0 0 0,1-1 0,-1 1 0,0-2 0,15 0 0,-21 0 0,1 0 0,-1 0 0,1 0 0,-1 0 0,1 0 0,-1-1 0,0 0 0,1 1 0,-1-1 0,1 0 0,-1 0 0,0 0 0,0-1 0,1 1 0,-1 0 0,0-1 0,0 1 0,-1-1 0,1 0 0,0 0 0,0 0 0,-1 0 0,1 0 0,-1 0 0,2-4 0,-2 6 0,-1-1 0,0 1 0,0-1 0,0 1 0,0-1 0,0 0 0,0 1 0,0-1 0,0 1 0,0-1 0,0 1 0,0-1 0,0 1 0,0-1 0,0 0 0,0 1 0,-1-1 0,1 1 0,0-1 0,0 1 0,-1-1 0,1 1 0,0-1 0,-1 1 0,1 0 0,0-1 0,-1 1 0,1-1 0,-1 1 0,0-1 0,-21-6 0,-31 7 0,46 0 0,2 0 0,0 1 0,0-1 0,0 1 0,0 0 0,1 0 0,-1 1 0,0 0 0,1-1 0,-1 1 0,1 1 0,-1-1 0,1 1 0,0-1 0,0 1 0,-6 7 0,8-8 0,-1 1 0,2-1 0,-1 1 0,0 0 0,0 0 0,1 0 0,0 0 0,-1 0 0,1 0 0,0 0 0,1 0 0,-1 0 0,0 0 0,1 0 0,0 1 0,0-1 0,0 0 0,0 0 0,0 1 0,1-1 0,-1 0 0,1 0 0,0 0 0,0 0 0,2 5 0,-2-6 0,-1-1 0,1 0 0,0 1 0,0-1 0,0 0 0,0 1 0,0-1 0,0 0 0,0 0 0,0 0 0,1 0 0,-1 0 0,0 0 0,1 0 0,-1-1 0,1 1 0,-1 0 0,1-1 0,-1 1 0,1-1 0,-1 1 0,1-1 0,-1 0 0,1 0 0,-1 0 0,1 0 0,0 0 0,-1 0 0,1 0 0,-1 0 0,1-1 0,-1 1 0,1 0 0,-1-1 0,1 0 0,-1 1 0,4-2 0,-2 0 0,1 0 0,-1 0 0,0 0 0,1 0 0,-1 0 0,0 0 0,0-1 0,0 0 0,0 1 0,-1-1 0,1 0 0,-1 0 0,0-1 0,3-5 0,-2 3 0,-1 0 0,0 0 0,0-1 0,-1 1 0,0-1 0,0 0 0,0 1 0,-1-1 0,0 0 0,0 1 0,-1-1 0,0 0 0,-3-10 0,3 13 0,-1 1 0,0 0 0,0-1 0,0 1 0,0 0 0,-1 0 0,1 0 0,-1 1 0,0-1 0,0 1 0,0-1 0,0 1 0,0 0 0,0 0 0,0 0 0,-1 1 0,1-1 0,-1 1 0,0 0 0,1 0 0,-1 0 0,0 0 0,1 1 0,-1-1 0,-6 1 0,1-1 0,-1 0 0,1 1 0,0 0 0,0 0 0,0 1 0,0 0 0,-1 1 0,1 0 0,-11 4 0,17-4 0,-1 0 0,0 1 0,1-1 0,0 1 0,-1-1 0,1 1 0,0 0 0,1 0 0,-1 0 0,0 1 0,1-1 0,0 1 0,0-1 0,0 1 0,0 0 0,0 0 0,1 0 0,0 0 0,0 0 0,0 0 0,0 0 0,0 6 0,-1 0 0,1 0 0,0 0 0,1 0 0,0 0 0,1 0 0,1 11 0,-1-18 0,-1-1 0,1 1 0,0 0 0,0-1 0,0 0 0,0 1 0,0-1 0,0 0 0,1 1 0,-1-1 0,1 0 0,0 0 0,0 0 0,0 0 0,-1-1 0,2 1 0,-1 0 0,0-1 0,0 1 0,0-1 0,1 0 0,-1 0 0,1 0 0,-1 0 0,1 0 0,-1 0 0,6 0 0,21 5 0,-20-4 0,1 0 0,0 0 0,-1-1 0,1 0 0,19-1 0,-27 0 0,0-1 0,0 1 0,0-1 0,-1 1 0,1-1 0,0 0 0,0 0 0,0 0 0,0 0 0,-1 0 0,1 0 0,-1 0 0,1 0 0,-1-1 0,1 1 0,-1-1 0,0 1 0,1-1 0,-1 0 0,0 1 0,0-1 0,0 0 0,-1 0 0,1 1 0,0-1 0,-1 0 0,1 0 0,-1 0 0,1 0 0,-1 0 0,0 0 0,0 0 0,0 0 0,0-3 0,1-23 0,0 5 0,0 0 0,-1 0 0,-2 0 0,-7-39 0,9 60 0,0 0 0,-1 0 0,0-1 0,0 1 0,0 0 0,0 0 0,0 0 0,0 0 0,0 0 0,0 0 0,-1 0 0,1 0 0,-1 0 0,0 1 0,1-1 0,-1 0 0,0 1 0,0 0 0,0-1 0,0 1 0,0 0 0,0 0 0,0 0 0,-1 0 0,1 1 0,0-1 0,-1 1 0,1-1 0,0 1 0,-1 0 0,1 0 0,0 0 0,-1 0 0,-3 0 0,3 1 0,-1 0 0,1 0 0,0 1 0,-1-1 0,1 1 0,0-1 0,0 1 0,0 0 0,1 0 0,-1 1 0,0-1 0,1 0 0,-1 1 0,1 0 0,0-1 0,0 1 0,0 0 0,0 0 0,0 0 0,1 0 0,-1 1 0,1-1 0,-1 4 0,-14 43 0,10-36 0,1 0 0,1 1 0,0 0 0,1 0 0,1 0 0,-1 27 0,3-38 0,0 0 0,1-1 0,0 1 0,0 0 0,0-1 0,0 1 0,1-1 0,-1 1 0,1-1 0,0 1 0,0-1 0,0 0 0,1 0 0,-1 0 0,1 0 0,-1-1 0,1 1 0,0-1 0,0 1 0,0-1 0,0 0 0,1 0 0,-1-1 0,0 1 0,1 0 0,7 1 0,-9-2 0,1-1 0,0 0 0,0 1 0,-1-1 0,1 0 0,0 0 0,0-1 0,0 1 0,-1 0 0,1-1 0,0 0 0,0 0 0,-1 0 0,1 0 0,-1 0 0,1 0 0,-1-1 0,1 1 0,-1-1 0,0 1 0,0-1 0,0 0 0,0 0 0,0 0 0,0 0 0,0-1 0,-1 1 0,1 0 0,-1-1 0,1 1 0,-1-1 0,0 1 0,0-1 0,0 0 0,-1 1 0,2-5 0,1-4 0,0-1 0,-1 1 0,-1-1 0,1 1 0,-2-1 0,0 0 0,0 0 0,-2-12 0,1 21 0,0 0 0,0 0 0,0 0 0,0 0 0,0 1 0,0-1 0,-1 0 0,0 1 0,1-1 0,-1 1 0,0-1 0,0 1 0,0 0 0,0 0 0,-1 0 0,1 0 0,-1 0 0,1 1 0,-1-1 0,1 1 0,-1-1 0,0 1 0,0 0 0,0 0 0,0 0 0,0 1 0,0-1 0,0 1 0,0-1 0,0 1 0,0 0 0,0 0 0,0 0 0,0 1 0,-5 0 0,5 0 0,0 0 0,1 0 0,-1 1 0,1-1 0,-1 0 0,1 1 0,0 0 0,-1-1 0,1 1 0,0 0 0,0 0 0,0 0 0,1 0 0,-1 1 0,0-1 0,1 0 0,-1 1 0,1-1 0,0 1 0,0 0 0,0-1 0,0 1 0,0 0 0,1 0 0,-1-1 0,1 5 0,-3 13 0,0-1 0,0 29 0,3-47 0,0 6 0,1 0 0,-1 0 0,1 0 0,1-1 0,-1 1 0,1 0 0,0-1 0,0 1 0,1-1 0,0 1 0,0-1 0,6 7 0,-8-10 0,1-1 0,0 1 0,0-1 0,0 0 0,0 0 0,1 0 0,-1 0 0,0 0 0,1-1 0,0 1 0,-1-1 0,1 0 0,0 1 0,0-1 0,-1 0 0,1-1 0,0 1 0,0 0 0,0-1 0,0 0 0,0 0 0,0 0 0,0 0 0,0 0 0,0 0 0,0-1 0,0 1 0,0-1 0,0 0 0,0 0 0,3-2 0,-3 1 0,1 0 0,-1-1 0,0 1 0,0-1 0,0 0 0,0 0 0,-1 0 0,1 0 0,-1-1 0,0 1 0,0 0 0,0-1 0,0 0 0,-1 1 0,1-1 0,-1 0 0,0 0 0,0 0 0,-1 0 0,1-7 0,1 0 0,-1 0 0,-1 0 0,0 1 0,-1-1 0,0 0 0,-3-17 0,2 24 0,0 1 0,0 0 0,0 0 0,0-1 0,-1 1 0,1 1 0,-1-1 0,0 0 0,0 1 0,0-1 0,0 1 0,0 0 0,0 0 0,-1 0 0,1 0 0,-1 1 0,1-1 0,-1 1 0,0 0 0,1 0 0,-1 0 0,-4 0 0,-2-1 0,0 0 0,0 1 0,0 1 0,0-1 0,0 1 0,1 1 0,-17 3 0,22-3 0,0 0 0,0 0 0,1 1 0,-1 0 0,1-1 0,-1 2 0,1-1 0,0 0 0,0 0 0,0 1 0,0 0 0,0 0 0,0 0 0,1 0 0,0 0 0,-1 0 0,1 0 0,0 1 0,1-1 0,-1 1 0,0 0 0,1-1 0,0 1 0,0 0 0,0 0 0,1 0 0,-1 5 0,0-4 0,1 1 0,0 0 0,0 0 0,1 0 0,0-1 0,0 1 0,0 0 0,1-1 0,-1 1 0,1-1 0,0 1 0,1-1 0,0 0 0,0 0 0,0 0 0,0 0 0,8 8 0,-4-7 0,1-1 0,-1 1 0,1-1 0,1-1 0,-1 0 0,1 0 0,0 0 0,0-1 0,0 0 0,0-1 0,0 0 0,1-1 0,-1 1 0,0-2 0,1 1 0,-1-2 0,1 1 0,-1-1 0,1 0 0,13-5 0,-18 5 0,0-1 0,0 0 0,-1-1 0,1 1 0,-1-1 0,1 0 0,-1 0 0,0 0 0,0-1 0,0 0 0,-1 1 0,1-1 0,-1 0 0,0-1 0,4-6 0,4-8 0,-1-1 0,9-26 0,-16 39 0,1-5 0,-1 1 0,-1-1 0,0 1 0,-1-1 0,0 0 0,0 1 0,-1-1 0,-1 0 0,0 0 0,-1 1 0,-5-22 0,6 31 0,0 0 0,0 0 0,0 0 0,0 0 0,0 0 0,0 1 0,-1-1 0,1 0 0,-1 1 0,1-1 0,-1 1 0,0-1 0,0 1 0,0 0 0,1 0 0,-1 0 0,0 0 0,0 0 0,0 0 0,-1 0 0,1 1 0,0-1 0,0 1 0,0 0 0,0-1 0,-1 1 0,1 0 0,0 0 0,0 0 0,0 1 0,-1-1 0,1 1 0,0-1 0,-4 2 0,3-1 0,-1 1 0,1 0 0,-1-1 0,1 1 0,-1 0 0,1 1 0,0-1 0,0 0 0,0 1 0,0 0 0,1 0 0,-1 0 0,1 0 0,-1 0 0,1 0 0,0 0 0,1 1 0,-4 6 0,-14 72 0,18-74 0,0 0 0,1 0 0,-1 0 0,2 0 0,-1 0 0,1-1 0,0 1 0,4 13 0,-2-16 0,-1 0 0,1-1 0,1 1 0,-1-1 0,1 1 0,0-1 0,0 0 0,0-1 0,0 1 0,1-1 0,-1 0 0,1 0 0,0 0 0,0 0 0,0-1 0,0 0 0,0 0 0,1 0 0,5 0 0,-9-1 0,1 0 0,-1 0 0,1-1 0,-1 1 0,0-1 0,1 0 0,-1 0 0,1 0 0,0 0 0,-1 0 0,1 0 0,-1-1 0,0 1 0,1-1 0,-1 1 0,1-1 0,-1 0 0,0 0 0,1 0 0,-1-1 0,0 1 0,0 0 0,0-1 0,0 1 0,0-1 0,0 0 0,-1 0 0,1 0 0,0 0 0,-1 0 0,0 0 0,1 0 0,-1 0 0,0 0 0,0-1 0,0 1 0,0 0 0,-1-1 0,1 1 0,-1-1 0,1 1 0,-1-5 0,1 0 0,-1 0 0,0 1 0,0-1 0,-1 0 0,0 0 0,0 0 0,0 1 0,-1-1 0,0 1 0,0-1 0,-1 1 0,-4-9 0,-3 1 0,1 2 0,-2-1 0,-23-21 0,26 26 0,5 5 0,-1-1 0,1 1 0,-1 1 0,0-1 0,0 0 0,0 1 0,0 0 0,0 0 0,-1 0 0,1 0 0,0 1 0,-1 0 0,0 0 0,-4-1 0,7 2 0,0 0 0,0 0 0,0 1 0,0-1 0,0 1 0,1-1 0,-1 1 0,0-1 0,0 1 0,1 0 0,-1 0 0,0 0 0,1 0 0,-1 0 0,1 0 0,-1 1 0,1-1 0,0 0 0,-1 1 0,1-1 0,0 1 0,0-1 0,0 1 0,0-1 0,0 1 0,1 0 0,-1 0 0,0-1 0,1 1 0,-1 0 0,1 0 0,0 0 0,0 0 0,-1 0 0,1-1 0,0 1 0,1 3 0,-1 2 0,0-1 0,1 1 0,-1 0 0,2 0 0,-1-1 0,1 1 0,0-1 0,0 1 0,1-1 0,0 0 0,0 0 0,0 0 0,1 0 0,0 0 0,0-1 0,0 0 0,1 0 0,-1 0 0,1 0 0,1-1 0,-1 0 0,1 0 0,-1 0 0,1 0 0,0-1 0,0 0 0,1-1 0,-1 1 0,1-1 0,-1-1 0,1 1 0,0-1 0,-1 0 0,1 0 0,0-1 0,13-1 0,-18 1 0,0 0 0,0 0 0,0-1 0,0 1 0,-1-1 0,1 0 0,0 1 0,0-1 0,-1 0 0,1 0 0,0 0 0,-1 0 0,1 0 0,-1-1 0,1 1 0,-1 0 0,0-1 0,0 1 0,1-1 0,-1 1 0,0-1 0,1-1 0,-1-1 0,1 0 0,-1 0 0,0 0 0,0 0 0,0 0 0,-1 0 0,1 0 0,-1-1 0,0 1 0,-1-5 0,1 3 0,0 1 0,-1 0 0,0-1 0,0 1 0,-1-1 0,1 1 0,-1 0 0,-1 0 0,1 0 0,0 0 0,-1 0 0,0 0 0,0 1 0,-1 0 0,1-1 0,-6-3 0,-13-11 0,18 15 0,1 0 0,-1 1 0,1-1 0,-1 1 0,-1 0 0,1 1 0,0-1 0,0 1 0,-1-1 0,-6-1 0,11 4 0,0 0 0,0 0 0,-1 0 0,1 0 0,0 0 0,0 0 0,-1 0 0,1 0 0,0 0 0,0 0 0,0 1 0,-1-1 0,1 0 0,0 0 0,0 0 0,0 0 0,-1 0 0,1 1 0,0-1 0,0 0 0,0 0 0,-1 0 0,1 0 0,0 1 0,0-1 0,0 0 0,0 0 0,0 1 0,0-1 0,0 0 0,0 0 0,-1 0 0,1 1 0,0-1 0,0 0 0,0 0 0,0 1 0,0-1 0,0 0 0,0 0 0,0 1 0,1-1 0,-1 0 0,0 1 0,6 16 0,12 12 0,-4-13 0,51 52 0,-60-64 0,0 0 0,-1 0 0,2-1 0,-1 0 0,0 0 0,1 0 0,-1 0 0,1-1 0,0 0 0,0 0 0,0-1 0,9 2 0,-14-3 0,0 0 0,0 1 0,0-1 0,-1 0 0,1 0 0,0 0 0,0-1 0,0 1 0,0 0 0,0 0 0,0 0 0,0-1 0,-1 1 0,1 0 0,0-1 0,0 1 0,0-1 0,-1 1 0,1-1 0,0 1 0,0-1 0,-1 0 0,1 1 0,-1-1 0,1 0 0,-1 0 0,1 1 0,-1-1 0,1-1 0,0 0 0,0-1 0,-1 1 0,0 0 0,0-1 0,0 1 0,0 0 0,0-1 0,0 1 0,0 0 0,-1-1 0,0-2 0,-1-2 0,0 0 0,-1 0 0,0 1 0,0-1 0,0 1 0,-1 0 0,-4-6 0,-13-12 0,-1 2 0,-2 0 0,-50-36 0,73 58 0,-38-20 0,39 20 0,-1-1 0,1 1 0,0 0 0,-1 0 0,1 0 0,-1 0 0,1 0 0,0 0 0,-1 0 0,1 0 0,0 0 0,-1 0 0,1 0 0,-1 0 0,1 0 0,0 0 0,-1 0 0,1 1 0,0-1 0,-1 0 0,1 0 0,-1 0 0,1 1 0,0-1 0,0 0 0,-1 0 0,1 1 0,0-1 0,-1 0 0,1 0 0,0 1 0,3 22 0,5-9 0,-1-2 0,2 1 0,0-1 0,1 0 0,0 0 0,0-1 0,1-1 0,19 15 0,9 9 0,-35-30 0,42 35 0,-45-39 0,0 1 0,-1-1 0,1 1 0,0-1 0,0 1 0,0-1 0,-1 1 0,1-1 0,0 0 0,0 0 0,0 1 0,0-1 0,0 0 0,0 0 0,0 0 0,0 0 0,0 0 0,-1 0 0,1 0 0,2-1 0,-2 0 0,-1 0 0,1 0 0,0 0 0,-1 0 0,1 0 0,-1 0 0,0 0 0,1 0 0,-1 0 0,0 0 0,0 0 0,1 0 0,-1 0 0,0-1 0,0 1 0,0 0 0,0 0 0,-1 0 0,1 0 0,0 0 0,0 0 0,-1-2 0,-1-2 0,1 1 0,-1-1 0,1 1 0,-1-1 0,0 1 0,-1 0 0,1 0 0,-1 0 0,0 0 0,0 1 0,0-1 0,0 1 0,-6-4 0,-57-41 0,10 8 0,101 101 0,3-8 0,-35-38 0,0 0 0,0-1 0,2-1 0,0 0 0,22 15 0,-37-28 0,0 0 0,0 0 0,1 0 0,-1 1 0,0-1 0,1 0 0,-1 0 0,0 0 0,1 1 0,-1-1 0,0 0 0,1 0 0,-1 0 0,0 0 0,1 0 0,-1 0 0,0 0 0,1 0 0,-1 0 0,1 0 0,-1 0 0,0 0 0,1 0 0,-1 0 0,0 0 0,1 0 0,-1-1 0,0 1 0,1 0 0,-1 0 0,0 0 0,1 0 0,-1-1 0,0 1 0,0 0 0,1-1 0,2-15 0,-11-18 0,-3 20 0,-1 0 0,0 1 0,0 1 0,-25-19 0,-13-13 0,39 30 0,-14-16 0,25 29 0,-1 1 0,0-1 0,1 0 0,-1 0 0,0 1 0,1-1 0,-1 1 0,0-1 0,0 0 0,0 1 0,0 0 0,1-1 0,-1 1 0,0-1 0,0 1 0,0 0 0,0 0 0,0-1 0,0 1 0,0 0 0,0 0 0,0 0 0,0 0 0,0 0 0,0 0 0,-1 1 0,1 0 0,1 0 0,0 0 0,0 0 0,-1 0 0,1 0 0,0 0 0,0 0 0,0 0 0,0 0 0,0 0 0,0 0 0,0 0 0,0 0 0,1 0 0,-1 0 0,0 0 0,1 0 0,-1 0 0,1 0 0,-1 0 0,1 0 0,-1 0 0,1-1 0,-1 1 0,1 0 0,1 1 0,18 25 0,1-5 0,1 0 0,1-2 0,1 0 0,1-2 0,33 20 0,-57-38 0,-1 1 0,1-1 0,-1 1 0,1-1 0,0 1 0,0-1 0,-1 0 0,1 1 0,0-1 0,0 0 0,-1 0 0,1 0 0,0 1 0,0-1 0,0 0 0,-1 0 0,1 0 0,0 0 0,0 0 0,0-1 0,-1 1 0,1 0 0,0 0 0,0 0 0,-1-1 0,1 1 0,1-1 0,-2 0 0,0 0 0,1 0 0,-1 0 0,0 1 0,0-1 0,0 0 0,0 0 0,0 0 0,0 0 0,0 0 0,0 0 0,0 0 0,-1 0 0,1 0 0,0 0 0,0 0 0,-2-2 0,-23-40 0,15 33 0,-1 0 0,0 0 0,-1 1 0,-1 1 0,-19-11 0,-29-20 0,46 25 0,13 11 0,-1 0 0,1 0 0,-1 1 0,0-1 0,0 1 0,0-1 0,0 1 0,0 0 0,-1 0 0,1 1 0,-6-3 0,9 4 0,0 0 0,0 0 0,-1 0 0,1 0 0,0 0 0,0 0 0,0 0 0,0 0 0,0 0 0,-1 0 0,1 0 0,0 0 0,0 0 0,0 0 0,0 1 0,-1-1 0,1 0 0,0 0 0,0 0 0,0 0 0,0 0 0,0 0 0,0 0 0,0 0 0,-1 1 0,1-1 0,0 0 0,0 0 0,0 0 0,0 0 0,0 0 0,0 1 0,0-1 0,0 0 0,0 0 0,0 0 0,0 0 0,0 1 0,0-1 0,0 0 0,0 0 0,0 0 0,0 0 0,0 0 0,0 1 0,0-1 0,0 0 0,0 0 0,0 0 0,0 1 0,7 11 0,11 11 0,-18-22 0,20 19 0,1 0 0,0 0 0,1-2 0,2-1 0,46 27 0,-70-44 0,0-1 0,0 1 0,0 0 0,0 0 0,0 0 0,0 0 0,0 0 0,0 0 0,0 0 0,0 0 0,0 0 0,0 0 0,0-1 0,0 1 0,0 0 0,0 0 0,0 0 0,0 0 0,0 0 0,0 0 0,0 0 0,0 0 0,0-1 0,0 1 0,0 0 0,0 0 0,0 0 0,0 0 0,0 0 0,0 0 0,0 0 0,0 0 0,0 0 0,0 0 0,0 0 0,0 0 0,1-1 0,-1 1 0,0 0 0,0 0 0,0 0 0,0 0 0,0 0 0,0 0 0,0 0 0,0 0 0,-12-16 0,-17-18 0,-68-48 0,22 19 0,75 63 0,0 0 0,0-1 0,0 1 0,0 0 0,-1 0 0,1 0 0,0 0 0,0 0 0,0-1 0,0 1 0,0 0 0,0 0 0,0 0 0,0 0 0,0 0 0,0 0 0,-1 0 0,1-1 0,0 1 0,0 0 0,0 0 0,0 0 0,0 0 0,0 0 0,-1 0 0,1 0 0,0 0 0,0 0 0,0 0 0,0 0 0,0 0 0,-1 0 0,1 0 0,0 0 0,0 0 0,0 0 0,0 0 0,-1 0 0,1 0 0,0 0 0,0 0 0,0 0 0,0 0 0,0 0 0,-1 0 0,1 0 0,0 0 0,0 1 0,0-1 0,0 0 0,0 0 0,0 0 0,0 0 0,-1 0 0,1 0 0,0 0 0,0 1 0,0-1 0,0 0 0,0 0 0,2 14 0,10 17 0,2-14 0,1 1 0,0-2 0,2 0 0,0-1 0,0 0 0,23 13 0,-27-18 0,-1-1 0,0-1 0,1 0 0,-1-1 0,2 0 0,20 8 0,-67-55 0,10 22 0,2-1 0,-27-29 0,-5-5 0,-15-17 0,59 65 0,13 17 0,13 15 0,23 14 0,3-2 0,56 41 0,-82-72 0,-19-21 0,-20-21 0,-8 5 0,-2 1 0,-1 2 0,-44-27 0,36 33 0,41 20 0,0-1 0,0 1 0,-1 0 0,1 0 0,0 0 0,-1 0 0,1 0 0,0 0 0,0 0 0,-1 0 0,1 0 0,0 0 0,-1 0 0,1 0 0,0 0 0,-1 0 0,1 0 0,0 0 0,-1 0 0,1 0 0,0 0 0,0 0 0,-1 0 0,1 0 0,0 1 0,-1-1 0,1 0 0,0 0 0,0 0 0,-1 1 0,1-1 0,0 0 0,0 0 0,0 1 0,-1-1 0,1 0 0,0 1 0,9 22 0,-1-12 0,1 0 0,-1-1 0,1 0 0,1-1 0,0 0 0,16 12 0,73 40 0,-71-45 0,-11-9 0,-21-15 0,-26-19 0,-45-18 0,-82-44 0,140 79 0,13 8 0,0 0 0,0-1 0,0 1 0,0 0 0,0 1 0,0-1 0,-1 1 0,-6-1 0,10 2 0,0 0 0,-1 0 0,1 1 0,-1-1 0,1 1 0,0-1 0,-1 1 0,1 0 0,0-1 0,0 1 0,0 0 0,-1 0 0,1 0 0,0 0 0,0 0 0,0 0 0,0 0 0,0 0 0,1 0 0,-1 0 0,0 1 0,1-1 0,-1 0 0,0 1 0,1-1 0,-1 0 0,1 1 0,0-1 0,0 1 0,-1-1 0,1 0 0,0 3 0,-2 6 0,0 0 0,0 1 0,1-1 0,1 1 0,-1-1 0,2 1 0,0-1 0,2 15 0,-2-20 0,0-1 0,1 0 0,-1 1 0,1-1 0,0 0 0,0 0 0,0 0 0,1 0 0,0 0 0,-1-1 0,1 1 0,0-1 0,1 1 0,-1-1 0,1 0 0,-1-1 0,1 1 0,0-1 0,0 1 0,8 2 0,-11-4 0,0 0 0,1-1 0,-1 1 0,0-1 0,1 0 0,-1 1 0,0-1 0,1 0 0,-1 0 0,1 0 0,-1 0 0,0 0 0,1 0 0,-1 0 0,0-1 0,1 1 0,-1-1 0,1 1 0,-1 0 0,0-1 0,0 0 0,1 1 0,-1-1 0,0 0 0,0 0 0,0 0 0,0 1 0,0-1 0,1-2 0,1 0 0,-1 0 0,0-1 0,-1 1 0,1-1 0,0 0 0,-1 1 0,0-1 0,0 0 0,0 0 0,0-7 0,0 4 0,0 1 0,-1 0 0,0 0 0,0-1 0,-1 1 0,1 0 0,-1 0 0,-1-1 0,1 1 0,-1 0 0,0 0 0,0 0 0,-1 1 0,0-1 0,-3-5 0,2 8 0,1 0 0,0 0 0,-1 1 0,1-1 0,-1 1 0,0 0 0,0 0 0,0 0 0,0 0 0,0 1 0,0-1 0,0 1 0,-1 0 0,-6 0 0,9 1 0,0 0 0,-1 0 0,1 0 0,0 0 0,0 1 0,0-1 0,0 1 0,0 0 0,-1 0 0,1 0 0,0 0 0,1 0 0,-1 0 0,0 0 0,0 0 0,0 1 0,1-1 0,-1 1 0,1-1 0,-1 1 0,1 0 0,-1 0 0,1-1 0,0 1 0,0 0 0,0 0 0,0 0 0,0 0 0,0 4 0,-3 8 0,1 0 0,0 1 0,1-1 0,1 0 0,0 1 0,1-1 0,3 23 0,-3-31 0,1-1 0,1 1 0,-1 0 0,1-1 0,0 1 0,0-1 0,0 0 0,1 0 0,6 9 0,-7-12 0,0 0 0,0 1 0,0-1 0,0 0 0,0-1 0,1 1 0,-1 0 0,1-1 0,-1 1 0,1-1 0,0 0 0,0 0 0,-1 0 0,1 0 0,0 0 0,0-1 0,0 0 0,0 1 0,6-1 0,-6-1 0,0 1 0,-1-1 0,1 1 0,0-1 0,0 0 0,0-1 0,0 1 0,-1 0 0,1-1 0,0 1 0,-1-1 0,0 0 0,1 0 0,-1 0 0,0 0 0,0 0 0,0-1 0,0 1 0,0-1 0,-1 1 0,1-1 0,-1 1 0,0-1 0,1 0 0,-1 0 0,1-5 0,0 3 0,-1 0 0,1-1 0,-1 1 0,0-1 0,-1 1 0,1-1 0,-1 1 0,0-1 0,-1 1 0,1-1 0,-1 1 0,0-1 0,-3-9 0,1 12 0,1 1 0,0-1 0,0 1 0,-1 0 0,1 0 0,-1-1 0,0 2 0,0-1 0,1 0 0,-1 0 0,0 1 0,-1 0 0,1 0 0,0 0 0,0 0 0,0 0 0,-1 0 0,1 1 0,0 0 0,-5-1 0,-8 0 0,0 1 0,-28 2 0,40-2 0,1 1 0,-1 0 0,1 1 0,-1-1 0,1 1 0,0-1 0,-1 1 0,1 0 0,0 0 0,0 0 0,0 1 0,1-1 0,-1 1 0,0-1 0,1 1 0,0 0 0,0 0 0,0 0 0,0 0 0,0 1 0,-2 4 0,3-5 0,-1 0 0,1 0 0,0 0 0,0 0 0,1 0 0,-1 1 0,0-1 0,1 0 0,0 0 0,0 1 0,0-1 0,0 0 0,0 1 0,1-1 0,-1 0 0,1 0 0,0 0 0,0 1 0,0-1 0,1 0 0,-1 0 0,1-1 0,-1 1 0,4 4 0,-4-7 0,-1 1 0,1 0 0,-1-1 0,1 1 0,-1 0 0,1-1 0,0 1 0,-1-1 0,1 1 0,0-1 0,0 1 0,-1-1 0,1 0 0,0 1 0,0-1 0,0 0 0,-1 0 0,1 0 0,0 0 0,0 1 0,0-1 0,0 0 0,-1 0 0,1 0 0,0-1 0,0 1 0,0 0 0,0 0 0,-1 0 0,3-1 0,-2 0 0,1-1 0,0 1 0,-1-1 0,1 1 0,-1-1 0,1 1 0,-1-1 0,0 0 0,1 0 0,-1 1 0,0-1 0,1-3 0,0 1 0,0 0 0,-1 0 0,1 0 0,-1-1 0,0 1 0,0-1 0,-1 1 0,1-1 0,-1 1 0,0-1 0,0 1 0,-1-6 0,1 8 0,-1 0 0,0 0 0,0 0 0,0 0 0,0 0 0,0 0 0,0 1 0,0-1 0,-1 0 0,1 1 0,-1-1 0,1 1 0,-1 0 0,1-1 0,-1 1 0,0 0 0,0 0 0,0 0 0,0 0 0,1 0 0,-1 1 0,0-1 0,0 0 0,-1 1 0,1 0 0,0-1 0,0 1 0,0 0 0,0 0 0,0 0 0,0 0 0,0 1 0,0-1 0,0 1 0,0-1 0,0 1 0,0-1 0,0 1 0,0 0 0,-2 1 0,-2 1 0,1 0 0,0 0 0,0 0 0,0 1 0,0-1 0,0 1 0,1 0 0,-1 1 0,1-1 0,0 1 0,0 0 0,-4 8 0,4 0 0,2 0 0,-1-1 0,2 1 0,-1 0 0,2 0 0,0 0 0,0 0 0,5 21 0,-5-33 0,0 0 0,0 0 0,0 1 0,0-1 0,0 0 0,0 0 0,0 0 0,1 1 0,-1-1 0,0 0 0,1 0 0,-1 0 0,1 0 0,-1 0 0,1 0 0,0 0 0,0 0 0,-1 0 0,1 0 0,0 0 0,0 0 0,0 0 0,0 0 0,0-1 0,0 1 0,0 0 0,0-1 0,0 1 0,0-1 0,0 1 0,1-1 0,-1 0 0,0 1 0,0-1 0,0 0 0,1 0 0,-1 0 0,0 0 0,0 0 0,0 0 0,1 0 0,-1 0 0,0 0 0,0-1 0,0 1 0,1-1 0,-1 1 0,0 0 0,2-2 0,1 0 0,1 0 0,-1 0 0,0-1 0,1 1 0,-1-1 0,-1 0 0,1 0 0,0-1 0,-1 1 0,1-1 0,2-4 0,8-34 0,-14 40 0,1 0 0,-1 0 0,1 0 0,-1-1 0,0 1 0,0 0 0,0 0 0,-1 0 0,1 0 0,0 0 0,-1-1 0,1 1 0,-1 0 0,0 0 0,0 0 0,1 0 0,-4-3 0,4 5 0,-1 0 0,0 0 0,0 0 0,0 0 0,0 0 0,0 0 0,0 0 0,1 0 0,-1 0 0,0 0 0,0 1 0,0-1 0,0 0 0,1 1 0,-1-1 0,0 1 0,0-1 0,1 1 0,-1-1 0,0 1 0,1-1 0,-1 1 0,1 0 0,-1-1 0,1 1 0,-1 0 0,1-1 0,-1 1 0,1 0 0,-1 0 0,1 0 0,0-1 0,0 1 0,-1 2 0,-16 30 0,17-33 0,-2 8 0,-1 1 0,2-1 0,-1 1 0,1-1 0,0 1 0,0 0 0,1-1 0,1 1 0,-1-1 0,1 1 0,4 14 0,-5-20 0,1-1 0,-1 1 0,1-1 0,0 1 0,0-1 0,0 0 0,0 1 0,0-1 0,0 0 0,1 1 0,-1-1 0,1 0 0,-1 0 0,1 0 0,0-1 0,0 1 0,0 0 0,0 0 0,0-1 0,0 0 0,0 1 0,0-1 0,1 0 0,-1 0 0,1 0 0,-1 0 0,0-1 0,1 1 0,0 0 0,-1-1 0,1 0 0,-1 0 0,1 0 0,-1 0 0,1 0 0,0 0 0,-1-1 0,1 1 0,-1-1 0,1 0 0,-1 1 0,4-3 0,-4 2 0,-1-1 0,1 1 0,0 0 0,0-1 0,-1 0 0,1 1 0,-1-1 0,0 0 0,1 0 0,-1 1 0,0-1 0,0 0 0,0 0 0,-1 0 0,1-1 0,0 1 0,-1 0 0,1 0 0,-1 0 0,0 0 0,1-1 0,-1 1 0,0 0 0,-1 0 0,1 0 0,0-1 0,0 1 0,-1 0 0,-1-3 0,1-2 0,0 1 0,-1 0 0,0 0 0,0 0 0,-1 0 0,1 0 0,-1 1 0,0-1 0,-6-6 0,8 11 0,0-1 0,0 0 0,-1 1 0,1-1 0,0 1 0,-1 0 0,0-1 0,1 1 0,-1 0 0,0 0 0,1 0 0,-1 0 0,0 0 0,0 1 0,0-1 0,0 0 0,0 1 0,0 0 0,0-1 0,0 1 0,0 0 0,0 0 0,0 0 0,0 0 0,0 0 0,0 1 0,0-1 0,0 0 0,0 1 0,1 0 0,-1-1 0,0 1 0,0 0 0,0 0 0,0 0 0,1 0 0,-1 0 0,1 1 0,-1-1 0,1 0 0,-1 1 0,1-1 0,0 1 0,-1 0 0,1-1 0,0 1 0,0 0 0,0 0 0,1-1 0,-1 1 0,0 0 0,1 0 0,-1 0 0,1 0 0,0 0 0,-1 0 0,1 0 0,0 0 0,0 0 0,1 4 0,-1-1 0,0 9 0,0 0 0,1 0 0,4 22 0,-4-34 0,-1 0 0,0 1 0,1-1 0,-1 0 0,1 0 0,0 0 0,0 0 0,0 0 0,0 0 0,0 0 0,0 0 0,0 0 0,1 0 0,-1-1 0,1 1 0,-1-1 0,1 1 0,0-1 0,-1 1 0,1-1 0,0 0 0,0 0 0,0 0 0,0 0 0,0 0 0,0 0 0,0-1 0,0 1 0,0 0 0,1-1 0,2 0 0,-3 0 0,0-1 0,1 1 0,-1-1 0,0 0 0,0 0 0,0 0 0,0 0 0,-1 0 0,1 0 0,0-1 0,0 1 0,-1-1 0,1 1 0,0-1 0,-1 0 0,0 1 0,1-1 0,-1 0 0,0 0 0,0 0 0,0 0 0,0 0 0,0 0 0,-1 0 0,1 0 0,-1-1 0,1 1 0,-1 0 0,0 0 0,0 0 0,0-1 0,0-2 0,0-2 0,1 0 0,-1-1 0,-1 1 0,0 0 0,0 0 0,0-1 0,-1 1 0,-4-13 0,4 17 0,0-1 0,-1 1 0,1 0 0,-1-1 0,1 1 0,-1 0 0,0 1 0,0-1 0,0 1 0,-1-1 0,1 1 0,-1 0 0,-6-3 0,9 5 0,0-1 0,0 1 0,0 0 0,-1-1 0,1 1 0,0 0 0,0 0 0,0 0 0,0 0 0,-1 0 0,1 0 0,0 0 0,0 0 0,0 1 0,0-1 0,0 0 0,0 1 0,0-1 0,-1 1 0,0 0 0,1 0 0,0 0 0,0 0 0,0 1 0,0-1 0,0 1 0,0-1 0,0 1 0,0-1 0,1 1 0,-1-1 0,0 1 0,1 0 0,0-1 0,-1 1 0,1 0 0,0-1 0,0 1 0,0 1 0,3 64 0,-3-65 0,0 0 0,1 0 0,-1 0 0,1 0 0,0 0 0,-1-1 0,1 1 0,0 0 0,0 0 0,0 0 0,0-1 0,0 1 0,2 1 0,-2-2 0,0-1 0,0 0 0,0 1 0,-1-1 0,1 0 0,0 0 0,0 0 0,0 0 0,0 1 0,0-1 0,0 0 0,-1-1 0,1 1 0,0 0 0,0 0 0,0 0 0,0 0 0,0-1 0,-1 1 0,1 0 0,0-1 0,0 1 0,0-1 0,-1 1 0,1-1 0,0 1 0,-1-1 0,1 1 0,0-1 0,-1 0 0,1 1 0,0-2 0,2-1 0,0-1 0,0 0 0,-1 0 0,1 0 0,-1 0 0,0-1 0,0 1 0,0-1 0,0 1 0,-1-1 0,0 0 0,0 1 0,0-1 0,-1 0 0,1 0 0,-1 0 0,0 0 0,-1 1 0,1-1 0,-1 0 0,0 0 0,0 1 0,-3-10 0,3 11 0,0 0 0,0 1 0,0-1 0,-1 0 0,1 0 0,-1 1 0,0-1 0,1 1 0,-1-1 0,0 1 0,0 0 0,0 0 0,-1 0 0,1 0 0,-1 0 0,1 0 0,-1 1 0,1-1 0,-1 1 0,0-1 0,0 1 0,0 0 0,0 0 0,1 1 0,-1-1 0,0 1 0,0-1 0,-1 1 0,1 0 0,0 0 0,0 0 0,0 1 0,0-1 0,0 1 0,0-1 0,0 1 0,0 0 0,-3 2 0,3-1 0,1 0 0,0 0 0,0 0 0,0 0 0,0 0 0,0 0 0,0 1 0,1-1 0,-1 1 0,1-1 0,0 1 0,0 0 0,0-1 0,0 1 0,0 0 0,0 0 0,1 0 0,-1 5 0,0 0 0,0 0 0,0 0 0,1 0 0,0 0 0,1-1 0,1 9 0,-2-13 0,1-1 0,0 0 0,-1 1 0,1-1 0,0 0 0,0 1 0,0-1 0,1 0 0,-1 0 0,0 0 0,1 0 0,0 0 0,-1-1 0,3 3 0,-3-3 0,0-1 0,0 1 0,1 0 0,-1-1 0,0 1 0,0-1 0,1 0 0,-1 1 0,0-1 0,1 0 0,-1 0 0,0 0 0,0 0 0,1 0 0,-1 0 0,0 0 0,1 0 0,-1-1 0,2 1 0,1-2 0,0 0 0,0 0 0,0 0 0,0-1 0,-1 1 0,1-1 0,0 0 0,-1 0 0,0 0 0,0 0 0,0-1 0,0 1 0,2-5 0,5-7 0,-1 3 0,-1-1 0,0-1 0,0 1 0,7-20 0,-14 31 0,0 0 0,-1 0 0,1-1 0,0 1 0,-1 0 0,1 0 0,-1 0 0,0-1 0,0 1 0,1 0 0,-2-1 0,1 1 0,0 0 0,0 0 0,-1-1 0,1 1 0,-1 0 0,0 0 0,1 0 0,-1 0 0,0 0 0,0 0 0,-1 0 0,1 0 0,0 0 0,-1 0 0,1 0 0,-1 1 0,1-1 0,-1 1 0,0-1 0,0 1 0,0 0 0,0-1 0,0 1 0,0 0 0,-2-1 0,3 2 0,-1-1 0,1 1 0,0-1 0,0 1 0,-1 0 0,1-1 0,0 1 0,0 0 0,-1 0 0,1 0 0,0 0 0,-1 0 0,1 0 0,0 0 0,-1 1 0,1-1 0,0 0 0,0 1 0,-1-1 0,1 1 0,0-1 0,0 1 0,0 0 0,0-1 0,0 1 0,-2 2 0,0-1 0,1 1 0,0 0 0,0 0 0,0 0 0,1 0 0,-1 1 0,1-1 0,0 0 0,0 1 0,-1 2 0,-1 10 0,1-1 0,0 0 0,1 25 0,1-33 0,0 0 0,0 1 0,1-1 0,1 0 0,-1 0 0,1 0 0,0 0 0,1 0 0,4 10 0,-5-15 0,-1 0 0,0 0 0,1 0 0,0 0 0,-1 0 0,1 0 0,0-1 0,0 1 0,0-1 0,0 1 0,0-1 0,1 0 0,-1 0 0,0 0 0,0 0 0,1 0 0,-1 0 0,1-1 0,-1 1 0,1-1 0,-1 0 0,1 0 0,-1 0 0,1 0 0,-1 0 0,1 0 0,-1 0 0,0-1 0,1 0 0,-1 1 0,5-3 0,-5 2 0,1-1 0,-1 1 0,0-1 0,0 0 0,0 0 0,0 0 0,0 0 0,-1 0 0,1 0 0,-1 0 0,1 0 0,-1 0 0,0-1 0,1 1 0,-1-1 0,-1 1 0,1-1 0,0 1 0,-1-1 0,1 0 0,-1 1 0,0-6 0,1 6 0,-1-1 0,1 1 0,-1-1 0,0 1 0,0-1 0,0 1 0,-1-1 0,1 1 0,-1-1 0,1 1 0,-1 0 0,0-1 0,0 1 0,0 0 0,0-1 0,0 1 0,0 0 0,-1 0 0,1 0 0,-1 0 0,1 0 0,-1 0 0,0 1 0,-2-3 0,2 4 0,1-1 0,-1 1 0,1 0 0,-1 0 0,1-1 0,-1 1 0,1 1 0,-1-1 0,0 0 0,1 0 0,-1 0 0,1 1 0,-1-1 0,1 1 0,-1-1 0,1 1 0,0 0 0,-1-1 0,1 1 0,0 0 0,-1 0 0,1 0 0,0 0 0,0 0 0,0 0 0,0 1 0,0-1 0,0 0 0,0 0 0,0 1 0,1-1 0,-1 0 0,0 1 0,1-1 0,-1 1 0,0 2 0,-2 3 0,0 1 0,0 1 0,1-1 0,0 0 0,-1 11 0,2-16 0,1 0 0,0 0 0,0 1 0,0-1 0,0 0 0,0 0 0,1 0 0,-1 0 0,1 0 0,0 0 0,0-1 0,0 1 0,0 0 0,1 0 0,-1-1 0,1 1 0,-1 0 0,1-1 0,0 0 0,0 1 0,0-1 0,0 0 0,1 0 0,3 3 0,3-1 0,0 1 0,1-1 0,-1-1 0,1 1 0,20 2 0,-23-5 0,0 0 0,1 1 0,-1 0 0,0 0 0,0 0 0,-1 1 0,1 0 0,0 0 0,-1 1 0,0 0 0,0 0 0,10 9 0,-8-5 0,0 0 0,0 0 0,1-1 0,-1-1 0,2 1 0,-1-2 0,1 1 0,-1-1 0,1 0 0,1-1 0,-1-1 0,1 1 0,0-2 0,-1 1 0,23 1 0,-65-6 0,25 2 0,0 1 0,0-2 0,0 1 0,0-1 0,1 0 0,-1 0 0,0-1 0,1 0 0,-1 0 0,1 0 0,-1-1 0,1 0 0,0 0 0,0-1 0,-8-6 0,2-1 0,0 1 0,0 0 0,-1 1 0,0 0 0,0 1 0,-22-10 0,34 18 0,1 0 0,0-1 0,-1 1 0,1 0 0,-1 0 0,1 0 0,0-1 0,-1 1 0,1 0 0,-1 0 0,1 0 0,0 0 0,-1 0 0,1 0 0,-1 0 0,1 0 0,-1 0 0,1 0 0,-1 0 0,1 0 0,0 0 0,-1 0 0,1 0 0,-1 0 0,1 0 0,-1 0 0,1 1 0,0-1 0,-1 0 0,1 0 0,0 1 0,-1-1 0,1 0 0,-1 0 0,1 1 0,0-1 0,-1 1 0,5 17 0,17 17 0,-13-27 0,1 0 0,0 0 0,0-1 0,0 0 0,1 0 0,0-1 0,0-1 0,0 0 0,1 0 0,18 5 0,-28-10 0,6 3 0,0-2 0,0 1 0,0-1 0,0 0 0,0-1 0,0 1 0,0-1 0,0-1 0,1 1 0,-1-1 0,0-1 0,0 1 0,0-1 0,-1-1 0,1 1 0,0-1 0,6-4 0,6-3 0,0-1 0,-1-2 0,0 0 0,21-19 0,91-71 0,1-4 0,-120 100 0,1 0 0,-1 1 0,1 0 0,0 1 0,1 1 0,-1 0 0,1 0 0,0 1 0,0 1 0,0 0 0,0 1 0,1 0 0,-1 1 0,0 0 0,26 5 0,-30-1 0,-1 0 0,1 0 0,-1 1 0,1 0 0,13 12 0,2 1 0,26 26 0,-10-7 0,10 5-1365,-45-35-5461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1:58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759 657 24575,'-30'0'0,"-16"0"0,0-1 0,-48-8 0,75 3 0,0 0 0,0 0 0,0-2 0,1-1 0,0 0 0,-27-19 0,-37-18 0,30 11 0,11 5 0,28 24 0,1 1 0,-1 1 0,0 0 0,1 1 0,-2 0 0,1 1 0,-17-1 0,-58 1 0,86 2 0,172-11 0,-163 10 0,-2 0 0,0 0 0,0 1 0,0-1 0,0 1 0,-1-1 0,1 1 0,0 1 0,0-1 0,0 1 0,0-1 0,-1 2 0,1-1 0,0 0 0,5 4 0,-60 1 0,-86-15 0,128 9 0,7 3 0,17 9 0,31 7 0,68 7 0,-119-27 0,-6-2 0,0 1 0,1-2 0,-1 1 0,1-1 0,-12-7 0,4 1 0,-2-2 0,41 18 0,-13-2 0,1-1 0,0 1 0,0-2 0,0 1 0,1-1 0,-1-1 0,0 0 0,1 0 0,-1-1 0,0-1 0,20-2 0,-29 3 0,-1-1 0,0 1 0,0 0 0,1 0 0,-1 0 0,0-1 0,0 1 0,0 0 0,1 0 0,-1 0 0,0-1 0,0 1 0,0 0 0,0 0 0,1-1 0,-1 1 0,0 0 0,0-1 0,0 1 0,0 0 0,0 0 0,0-1 0,0 1 0,0 0 0,0-1 0,0 1 0,0 0 0,0-1 0,0 1 0,0 0 0,0 0 0,0-1 0,0 1 0,-1 0 0,1-1 0,0 1 0,0 0 0,0 0 0,0-1 0,-1 1 0,1 0 0,0 0 0,0 0 0,0-1 0,-1 1 0,1 0 0,0 0 0,0 0 0,-1-1 0,1 1 0,0 0 0,0 0 0,-1 0 0,0 0 0,1-1 0,-1 1 0,1-1 0,-1 1 0,1 0 0,-1-1 0,1 1 0,-1-1 0,1 1 0,-1-1 0,1 1 0,0-1 0,0 0 0,-1 1 0,1-1 0,0 1 0,0-1 0,-1 0 0,1 1 0,0-1 0,0 0 0,0 1 0,0-1 0,0 0 0,0 1 0,0-1 0,0 0 0,0 1 0,0-1 0,0 1 0,1-1 0,-1 0 0,0 1 0,0-1 0,1 1 0,-1-1 0,0 0 0,1 1 0,-1-1 0,1 1 0,-1-1 0,0 1 0,1-1 0,-1 1 0,1 0 0,0-1 0,-1 1 0,1 0 0,0-1 0,-1 1 0,22-13 0,0 1 0,39-14 0,-84 33 0,9-4 0,0 2 0,0 0 0,-15 7 0,177-96 0,-204 88 0,-1 31 0,6-3 0,72-40 0,-2 1 0,0-1 0,0 0 0,30-20 0,-49 28 0,0 0 0,1-1 0,-1 1 0,0 0 0,0 0 0,0 0 0,0 0 0,1 0 0,-1 0 0,0 0 0,0 0 0,0 0 0,0 0 0,0 0 0,1-1 0,-1 1 0,0 0 0,0 0 0,0 0 0,0 0 0,0 0 0,0-1 0,1 1 0,-1 0 0,0 0 0,0 0 0,0 0 0,0-1 0,0 1 0,0 0 0,0 0 0,0 0 0,0 0 0,0-1 0,0 1 0,0 0 0,0 0 0,0 0 0,0-1 0,0 1 0,0 0 0,0 0 0,0 0 0,0 0 0,-1-1 0,1 1 0,0 0 0,0 0 0,0 0 0,0 0 0,0 0 0,0-1 0,-1 1 0,-13-1 0,-16 4 0,23-1 0,0 1 0,0 0 0,0 0 0,0 1 0,1-1 0,-8 7 0,8-6 0,0 0 0,1 0 0,-1-1 0,-1 0 0,1 0 0,0 0 0,-11 2 0,59-29 0,-9 3 0,-16 14 0,-9 4 0,0-1 0,0 1 0,0-1 0,0 0 0,-1-1 0,0 0 0,0 0 0,9-9 0,-17 13 0,1 1 0,0 0 0,-1-1 0,1 1 0,-1-1 0,0 1 0,1 0 0,-1-1 0,1 1 0,-1 0 0,1 0 0,-1-1 0,0 1 0,1 0 0,-1 0 0,0 0 0,1 0 0,-1 0 0,1 0 0,-1 0 0,0 0 0,1 0 0,-1 0 0,0 0 0,1 0 0,-1 0 0,0 1 0,1-1 0,-2 1 0,-24 2 0,-6 7 0,-44 20 0,119-50 0,68-35 0,-86 44 0,-2 2 0,-18 8 0,1-1 0,-1 1 0,0-1 0,0-1 0,0 1 0,-1-1 0,8-4 0,-80 39 0,44-14 0,25-16 0,14-10 0,57-25 0,-57 28 0,-2 0 0,1-1 0,-1-1 0,0 0 0,20-16 0,-33 20 0,-11 3 0,-12 6 0,12 0 0,8-5 0,1 0 0,-1 1 0,1-1 0,0 0 0,-1 1 0,1-1 0,0 1 0,0 0 0,-1-1 0,1 1 0,1 0 0,-1 1 0,0-1 0,-1 3 0,3-5 0,1 0 0,-1 1 0,1-1 0,-1 0 0,1 0 0,0 1 0,-1-1 0,1 0 0,-1 0 0,1 0 0,0 0 0,-1 0 0,1 0 0,0 0 0,-1 0 0,1 0 0,-1 0 0,1 0 0,0 0 0,-1-1 0,1 1 0,-1 0 0,1 0 0,0-1 0,-1 1 0,1 0 0,-1-1 0,2 0 0,19-8 0,-1-4 0,-1-1 0,0 0 0,-1-1 0,21-24 0,-12 21 0,-24 16 0,0 0 0,0 0 0,1 0 0,-1 0 0,0 0 0,-1-1 0,1 1 0,0-1 0,-1 0 0,1 1 0,1-5 0,-10 8 0,0 1 0,0 0 0,0 1 0,0 0 0,-10 6 0,-17 8 0,25-14 0,0 1 0,1 0 0,-1 0 0,1 1 0,0 0 0,1 0 0,-9 9 0,79-29 0,-51 11 0,1-1 0,-1-1 0,0 1 0,15-11 0,-5 4 0,-22 11 0,-1 1 0,0 0 0,1 0 0,-1 0 0,0 0 0,1 0 0,-1-1 0,0 1 0,1 0 0,-1 0 0,0 0 0,1 0 0,-1 0 0,0 0 0,1 0 0,-1 0 0,0 0 0,1 0 0,-1 0 0,0 0 0,1 1 0,-1-1 0,0 0 0,1 0 0,-1 0 0,0 0 0,1 1 0,-1-1 0,0 0 0,0 0 0,1 0 0,-1 1 0,0-1 0,0 0 0,1 1 0,4 16 0,-4 26 0,-2-38 0,1 1 0,0 0 0,1 1 0,0-1 0,-1 0 0,2 0 0,2 8 0,-4-13 0,0 0 0,1-1 0,-1 1 0,0 0 0,1-1 0,-1 1 0,0 0 0,1-1 0,-1 1 0,1-1 0,-1 1 0,1 0 0,0-1 0,-1 1 0,1-1 0,-1 0 0,1 1 0,0-1 0,0 1 0,-1-1 0,1 0 0,1 1 0,-1-1 0,1-1 0,-1 1 0,0 0 0,1-1 0,-1 1 0,0-1 0,0 1 0,1-1 0,-1 0 0,0 1 0,0-1 0,0 0 0,0 0 0,0 0 0,0 0 0,0 0 0,0 0 0,1-2 0,4-6 0,0-1 0,0 0 0,-1 0 0,0-1 0,-1 1 0,0-1 0,-1 0 0,0 0 0,1-17 0,9-26 0,-10 141 0,-2-75 0,1-1 0,1-1 0,0 1 0,0 0 0,1-1 0,6 12 0,2 7 0,-19-103 0,5 60 0,2 11 0,0-1 0,-1 0 0,0 1 0,1-1 0,-1 1 0,0-1 0,-1 1 0,1-1 0,-4-5 0,0 60 0,5-28 0,-1-11 0,0 0 0,1 0 0,1 0 0,0 0 0,0 0 0,2 0 0,-1 0 0,1 0 0,1-1 0,0 1 0,10 18 0,-14-30 0,0 0 0,0 0 0,0 0 0,0-1 0,0 1 0,0 0 0,0 0 0,0 0 0,0 0 0,0 0 0,0 0 0,0-1 0,0 1 0,0 0 0,0 0 0,0 0 0,1 0 0,-1 0 0,0 0 0,0-1 0,0 1 0,0 0 0,0 0 0,0 0 0,0 0 0,0 0 0,0 0 0,0 0 0,1 0 0,-1 0 0,0 0 0,0-1 0,0 1 0,0 0 0,0 0 0,0 0 0,0 0 0,1 0 0,-1 0 0,0 0 0,0 0 0,0 0 0,0 0 0,0 0 0,0 0 0,1 0 0,-1 0 0,0 0 0,0 0 0,0 0 0,0 0 0,0 0 0,0 1 0,0-1 0,1 0 0,-1 0 0,0 0 0,0 0 0,0 0 0,0 0 0,0 0 0,0 0 0,0 0 0,0 0 0,1 0 0,-1 1 0,0-1 0,0 0 0,0 0 0,3-19 0,-2-20 0,-2 27 0,0 0 0,-1 0 0,0 0 0,-1 0 0,0 1 0,-1-1 0,0 1 0,-1 0 0,-11-19 0,16 30 0,0 0 0,0 0 0,0 0 0,0 0 0,0-1 0,0 1 0,0 0 0,-1 0 0,1 0 0,0 0 0,0 0 0,0 0 0,0-1 0,0 1 0,0 0 0,0 0 0,-1 0 0,1 0 0,0 0 0,0 0 0,0 0 0,0 0 0,0 0 0,-1 0 0,1 0 0,0-1 0,0 1 0,0 0 0,0 0 0,0 0 0,-1 0 0,1 0 0,0 0 0,0 0 0,0 0 0,0 1 0,-1-1 0,1 0 0,0 0 0,0 0 0,0 0 0,0 0 0,0 0 0,-1 0 0,1 0 0,0 0 0,0 0 0,0 0 0,0 1 0,0-1 0,0 0 0,-1 0 0,1 0 0,0 0 0,0 0 0,0 0 0,0 1 0,0-1 0,0 0 0,-4 16 0,1 19 0,4 66 0,-1-59 0,0-32 0,0-11 0,1-29 0,0 18 0,-1 0 0,0 0 0,-1 0 0,0 0 0,0 0 0,-2 0 0,1 0 0,-9-22 0,1 1 0,9 29 0,1 0 0,-1 0 0,0 0 0,0 0 0,-1 0 0,0 0 0,1 0 0,-1 1 0,0-1 0,-1 1 0,-4-7 0,7 10 0,0 0 0,0-1 0,0 1 0,-1 0 0,1 0 0,0 0 0,0 0 0,0-1 0,-1 1 0,1 0 0,0 0 0,0 0 0,-1 0 0,1 0 0,0 0 0,0 0 0,-1 0 0,1 0 0,0-1 0,0 1 0,-1 0 0,1 0 0,0 0 0,0 0 0,-1 0 0,1 1 0,0-1 0,0 0 0,-1 0 0,1 0 0,0 0 0,0 0 0,-1 0 0,1 0 0,0 0 0,0 1 0,0-1 0,-1 0 0,1 0 0,0 0 0,0 0 0,0 1 0,0-1 0,-1 0 0,-4 17 0,3 19 0,2-36 0,0 13 0,1 0 0,0 0 0,1 0 0,0 0 0,1 0 0,0-1 0,1 1 0,1-1 0,0 0 0,8 14 0,-13-26 0,0 0 0,0 1 0,0-1 0,0 0 0,0 1 0,0-1 0,0 0 0,0 0 0,0 1 0,0-1 0,1 0 0,-1 0 0,0 1 0,0-1 0,0 0 0,0 0 0,1 1 0,-1-1 0,0 0 0,0 0 0,0 0 0,1 1 0,-1-1 0,0 0 0,0 0 0,1 0 0,-1 0 0,0 0 0,1 0 0,-1 0 0,0 0 0,0 1 0,1-1 0,-1 0 0,0 0 0,1 0 0,-1 0 0,0 0 0,0-1 0,1 1 0,-1 0 0,0 0 0,1 0 0,-1 0 0,3-16 0,-7-21 0,3 31 0,-2-6 0,1 0 0,-2 0 0,0 0 0,0 0 0,-1 0 0,0 1 0,-8-11 0,13 21 0,0 1 0,0 0 0,0-1 0,0 1 0,0 0 0,-1 0 0,1-1 0,0 1 0,0 0 0,0 0 0,-1-1 0,1 1 0,0 0 0,0 0 0,-1 0 0,1 0 0,0-1 0,0 1 0,-1 0 0,1 0 0,0 0 0,-1 0 0,1 0 0,0 0 0,-1 0 0,1 0 0,0 0 0,0 0 0,-1 0 0,1 0 0,0 0 0,-1 0 0,1 0 0,0 0 0,-1 0 0,1 0 0,0 0 0,-1 0 0,1 0 0,0 0 0,0 1 0,-1-1 0,1 0 0,0 0 0,-1 1 0,-4 17 0,3 25 0,2-43 0,0 3 0,-1 11 0,1 0 0,0 1 0,1-1 0,1 0 0,0 0 0,1 1 0,0-1 0,1-1 0,1 1 0,0-1 0,9 16 0,-12-26 0,0 1 0,0-1 0,0 0 0,0 0 0,0 0 0,1 0 0,-1 0 0,6 4 0,-8-7 0,1 0 0,-1 0 0,0 0 0,1 0 0,-1 0 0,0 0 0,1 0 0,-1 0 0,0 0 0,1 0 0,-1 0 0,0 0 0,1 0 0,-1 0 0,1 0 0,-1 0 0,0 0 0,1 0 0,-1 0 0,0-1 0,1 1 0,-1 0 0,0 0 0,0 0 0,1-1 0,-1 1 0,0 0 0,1 0 0,-1-1 0,0 1 0,1-1 0,8-22 0,-5 11 0,1-6 0,0 0 0,-2 0 0,3-22 0,-10 40 0,-3 10 0,-7 11 0,14-21 0,-8 14 0,1 0 0,0 0 0,1 1 0,0 0 0,1 0 0,1 0 0,0 1 0,-2 19 0,6-35 0,0 0 0,0 1 0,0-1 0,0 0 0,0 1 0,-1-1 0,1 0 0,0 1 0,0-1 0,0 0 0,0 1 0,0-1 0,0 0 0,0 1 0,0-1 0,0 0 0,0 1 0,1-1 0,-1 0 0,0 1 0,0-1 0,0 0 0,0 1 0,0-1 0,1 0 0,-1 1 0,0-1 0,0 0 0,0 0 0,1 1 0,-1-1 0,0 0 0,0 0 0,1 0 0,-1 1 0,0-1 0,1 0 0,-1 0 0,0 0 0,1 0 0,-1 0 0,0 1 0,0-1 0,1 0 0,-1 0 0,1 0 0,-1 0 0,0 0 0,1 0 0,-1 0 0,19-16 0,11-30 0,-8 4 0,-16 33 0,-1 0 0,0-1 0,0 0 0,-1 0 0,-1-1 0,1 1 0,-2-1 0,1 1 0,0-16 0,-7 63 0,-1 0 0,-2 0 0,-13 37 0,13-48 0,3-14 0,0 0 0,1 1 0,1-1 0,-2 16 0,4-28 0,0 0 0,0 0 0,0 0 0,0 1 0,0-1 0,0 0 0,0 0 0,0 0 0,0 0 0,1 0 0,-1 0 0,0 1 0,0-1 0,0 0 0,0 0 0,0 0 0,0 0 0,0 0 0,0 0 0,0 0 0,1 0 0,-1 1 0,0-1 0,0 0 0,0 0 0,0 0 0,0 0 0,0 0 0,1 0 0,-1 0 0,0 0 0,0 0 0,0 0 0,0 0 0,0 0 0,1 0 0,-1 0 0,0 0 0,0 0 0,0 0 0,0 0 0,0 0 0,1 0 0,-1 0 0,0 0 0,0 0 0,0 0 0,0-1 0,0 1 0,0 0 0,0 0 0,1 0 0,-1 0 0,0 0 0,0 0 0,0-1 0,13-8 0,10-12 0,-10 4 0,-9 11 0,-1 2 0,1-1 0,0 0 0,0 1 0,0 0 0,9-7 0,-12 11 0,-1 1 0,0 0 0,0-1 0,0 1 0,1-1 0,-1 1 0,0 0 0,0-1 0,0 1 0,0 0 0,0-1 0,0 1 0,0 0 0,0-1 0,-1 1 0,1-1 0,0 1 0,0 0 0,0-1 0,-1 1 0,1-1 0,0 1 0,0-1 0,-1 1 0,1-1 0,-1 1 0,1-1 0,0 1 0,-2 0 0,-11 23 0,1 2 0,10-21 0,0-1 0,0 1 0,0-1 0,0 0 0,-1 0 0,0 0 0,-6 7 0,31-63 0,2 3 0,-37 72 0,-2-1 0,0-1 0,-2 0 0,0-2 0,-2 0 0,-35 30 0,59-48 0,16-4 0,25-9 0,-39 9 0,1 0 0,-1 0 0,0 0 0,0-1 0,-1 0 0,1 0 0,-1-1 0,0 1 0,0-2 0,0 1 0,5-6 0,-12 11 0,1 0 0,0 0 0,-1 0 0,1 0 0,0 0 0,-1 0 0,1 0 0,0 1 0,-1-1 0,1 0 0,0 0 0,-1 0 0,1 0 0,0-1 0,-1 1 0,1 0 0,0 0 0,-1 0 0,1 0 0,0 0 0,-1 0 0,1 0 0,0-1 0,0 1 0,-1 0 0,1 0 0,0 0 0,0-1 0,-1 1 0,1 0 0,0 0 0,0-1 0,0 1 0,-1 0 0,1-1 0,0 1 0,0 0 0,0 0 0,0-1 0,0 1 0,0 0 0,-1-1 0,1 1 0,0 0 0,0-1 0,0 1 0,0 0 0,0-1 0,0 1 0,0 0 0,1-1 0,-1 1 0,0 0 0,0-1 0,0 1 0,0 0 0,0-1 0,0 1 0,1 0 0,-1-1 0,0 1 0,-28 11 0,-48 67 0,57-57 0,-1 0 0,-35 28 0,54-48 0,1 0 0,-1 0 0,0-1 0,0 1 0,0-1 0,0 1 0,0 0 0,0-1 0,0 0 0,0 1 0,0-1 0,0 1 0,0-1 0,0 0 0,0 0 0,0 0 0,0 0 0,0 0 0,0 0 0,-1 0 0,1 0 0,0 0 0,0 0 0,0-1 0,-1 1 0,3-8 0,17-2 0,-13 9 0,0-1 0,-1 0 0,1 0 0,-1-1 0,1 0 0,-1 1 0,6-6 0,-10 8 0,0 0 0,0-1 0,1 1 0,-1 0 0,0 0 0,0-1 0,1 1 0,-1 0 0,0-1 0,0 1 0,0 0 0,1-1 0,-1 1 0,0 0 0,0-1 0,0 1 0,0 0 0,0-1 0,0 1 0,0 0 0,0-1 0,0 1 0,0 0 0,0-1 0,0 1 0,0-1 0,0 1 0,0 0 0,0-1 0,0 1 0,0 0 0,0-1 0,-1 1 0,1 0 0,0-1 0,-26-6 0,-23 4 0,-78 7 0,112-1 0,27 2 0,28-1 0,-28-6 0,-11-1 0,-21-5 0,-37-4 0,-16-1 0,80 15 16,0 1 0,0 0 0,-1 0 0,1 1 0,-1 0 0,1 0 0,9 9 0,30 19-1509,-38-29-5333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32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1 290 24575,'50'28'0,"-33"-21"0,1 0 0,0-1 0,0-1 0,0-1 0,1 0 0,0-2 0,-1 0 0,38-1 0,-26-2 0,-23 0 0,0 0 0,0 0 0,0 1 0,1 0 0,-1 0 0,0 1 0,0 0 0,0 0 0,0 1 0,0 0 0,0 0 0,0 1 0,-1 0 0,13 6 0,-15-5 0,0-2 0,0 1 0,1-1 0,-1 1 0,1-1 0,0 0 0,-1-1 0,1 1 0,0-1 0,0 0 0,0 0 0,0 0 0,0-1 0,0 0 0,0 0 0,0 0 0,0-1 0,0 0 0,0 1 0,0-2 0,0 1 0,0-1 0,0 1 0,-1-1 0,1-1 0,-1 1 0,1-1 0,-1 1 0,0-1 0,0 0 0,0-1 0,-1 1 0,1-1 0,-1 0 0,4-5 0,-2 0 0,1 1 0,-1 0 0,1 0 0,8-8 0,-4 5 0,20-36 0,-27 40 0,0 0 0,1 1 0,0-1 0,0 1 0,1 0 0,-1 0 0,1 1 0,1-1 0,9-7 0,22-20 0,-32 28 0,0 0 0,0 0 0,1 0 0,-1 0 0,1 1 0,0 0 0,8-4 0,37-15 0,0 3 0,98-26 0,-138 43 0,0 1 0,-1 0 0,1 0 0,0 0 0,19 1 0,-26 2 0,0-1 0,1 1 0,-1 0 0,0 0 0,-1 1 0,1-1 0,0 1 0,0 0 0,-1 0 0,1 0 0,-1 1 0,1-1 0,-1 1 0,0-1 0,6 7 0,-4-1 0,1-1 0,-1 1 0,0 0 0,-1 0 0,0 0 0,0 1 0,-1-1 0,0 1 0,0 0 0,-1 0 0,0 0 0,-1 0 0,1 18 0,2 8 0,-1-19 0,-1 0 0,-1 0 0,-1 32 0,-1-42 0,0-1 0,-1 1 0,1 0 0,-1-1 0,0 1 0,0-1 0,-1 0 0,1 0 0,-1 1 0,-1-2 0,1 1 0,0 0 0,-1-1 0,-8 8 0,-45 37-38,32-28-294,1 0 0,0 2 1,-24 31-1,43-47-6494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37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1523 146 24575,'-7'4'0,"0"0"0,0 0 0,1 1 0,-1 0 0,1 0 0,0 1 0,-7 7 0,8-6 0,-1-1 0,0 0 0,0 0 0,-1 0 0,0-1 0,0 0 0,0-1 0,0 1 0,-1-1 0,-10 4 0,-3 1 0,-1 0 0,1-2 0,-1 0 0,-1-2 0,1 0 0,-1-1 0,-37 1 0,35-5 0,11 1 0,1-1 0,-1 0 0,0-1 0,0 0 0,1-1 0,-1 0 0,1-1 0,0-1 0,0 0 0,0-1 0,0 0 0,-14-9 0,-30-18 0,40 23 0,0 0 0,-24-18 0,36 23 0,0 0 0,0-1 0,1 1 0,0-1 0,0 0 0,0 0 0,1 0 0,-1 0 0,1-1 0,0 0 0,-3-11 0,5 12 0,-1-1 0,1 1 0,-1-1 0,0 1 0,0 0 0,0 0 0,-1 0 0,0 0 0,0 0 0,0 0 0,-1 1 0,1 0 0,-1-1 0,0 1 0,0 1 0,-1-1 0,1 1 0,-10-6 0,5 4 0,0 2 0,-1-1 0,0 1 0,1 0 0,-1 1 0,-15-2 0,20 4 0,-1 1 0,1-1 0,-1 1 0,0 0 0,1 0 0,0 0 0,-1 1 0,1 0 0,0 0 0,0 0 0,0 1 0,0 0 0,-6 4 0,4-1 0,1 0 0,0 0 0,0 0 0,0 1 0,1 0 0,-8 13 0,-14 18 0,17-29 0,0 0 0,-1-1 0,0 0 0,-25 12 0,19-11 0,-1-2 0,0-1 0,-21 5 0,3 0 0,7-5 0,1-1 0,-1-1 0,0-1 0,-56-3 0,78 0 0,-37-8-1365,35 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44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586 406 24575,'-7'-1'0,"1"1"0,-1-1 0,1 0 0,0-1 0,-1 1 0,1-1 0,0 0 0,0-1 0,0 0 0,1 0 0,-1 0 0,-9-7 0,-3-5 0,1-1 0,-20-22 0,-4-4 0,30 30 0,0 0 0,1 0 0,1-1 0,-11-19 0,-25-32 0,32 55 0,11 21 0,3-9 0,-1 0 0,1 0 0,0 1 0,0-1 0,0 0 0,1 0 0,-1-1 0,1 1 0,3 4 0,44 40 0,-43-40 0,0-1 0,0-1 0,1 1 0,0-1 0,11 6 0,7 6 0,64 40 0,-19 5 0,-59-55 0,-10-12 0,-18-16 0,-81-57 0,45 25 0,1 11 0,33 25 0,-1 1 0,-39-23 0,-69-45 0,119 81 21,-1-1 0,1 1-1,-1 1 1,1-1 0,-15 0-1,-23-6-1509,38 6-5337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19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422 652 24575,'-57'2'0,"37"-1"0,0 0 0,0-1 0,0 0 0,0-2 0,0-1 0,0 0 0,-30-10 0,38 9 0,0-1 0,1 0 0,0-1 0,0-1 0,1 1 0,-1-1 0,1-1 0,-16-16 0,20 18 0,0 1 0,-1 0 0,1 0 0,-1 0 0,0 1 0,-14-7 0,47 22 0,1 1 0,44 29 0,-44-25 0,-9-7 0,0-1 0,0-1 0,0-1 0,1 0 0,0-1 0,0-1 0,1-1 0,-1-1 0,1 0 0,-1-2 0,31-2 0,-45 1 0,0-1 0,0 0 0,-1 0 0,1 0 0,0-1 0,-1 1 0,0-1 0,1 0 0,-1 0 0,3-4 0,38-38 0,-34 31 0,5-4 0,-1-1 0,17-29 0,-28 39 0,0 1 0,0-1 0,-1 0 0,0 0 0,-1 0 0,0 0 0,0 0 0,-1-1 0,0-13 0,0-6 0,0 9 0,-1 0 0,-5-40 0,4 54 0,-1-1 0,0 0 0,0 1 0,0 0 0,-1-1 0,0 1 0,0 0 0,-1 0 0,0 1 0,0-1 0,0 1 0,-9-9 0,7 10 0,-1-1 0,1 1 0,-1 0 0,0 0 0,0 1 0,-1 0 0,1 0 0,-1 1 0,0 0 0,1 0 0,-1 1 0,0 0 0,-11 0 0,-16 0 0,-56 6 0,88-4 0,-4 0 0,-1 1 0,0 0 0,0 1 0,1-1 0,-10 6 0,-14 5 0,22-9 0,1 0 0,0 1 0,0 0 0,1 0 0,-1 1 0,1-1 0,0 2 0,1-1 0,-1 1 0,1 0 0,1 0 0,-1 0 0,1 1 0,1 0 0,-1 0 0,-3 12 0,53-75 0,-32 43 0,0 0 0,1 1 0,1 0 0,-1 1 0,20-10 0,-17 10 0,0 0 0,-1-1 0,-1-1 0,17-15 0,-24 19 0,0-1 0,0 0 0,-1-1 0,11-18 0,-19 27 0,1 1 0,0 0 0,0-1 0,0 1 0,-1 0 0,1-1 0,0 1 0,-1 0 0,1 0 0,0-1 0,-1 1 0,1 0 0,0 0 0,-1 0 0,1-1 0,-1 1 0,1 0 0,0 0 0,-1 0 0,1 0 0,-1 0 0,1 0 0,0 0 0,-1 0 0,1 0 0,-1 0 0,1 0 0,0 0 0,-1 0 0,1 0 0,-1 0 0,1 0 0,0 1 0,-1-1 0,1 0 0,-1 0 0,1 0 0,0 1 0,-1-1 0,1 0 0,0 0 0,0 1 0,-1-1 0,-21 8 0,10-1 0,-1 0 0,0-1 0,0-1 0,0 0 0,-1-1 0,0-1 0,-15 3 0,24-5 0,0 0 0,-1 1 0,1 0 0,1 0 0,-1 0 0,0 1 0,0 0 0,1 0 0,0 0 0,-1 0 0,1 1 0,0-1 0,-6 9 0,-45 64 0,34-44 0,27-38 0,-1 1 0,1 0 0,1 1 0,-1-1 0,1 1 0,7-4 0,33-21 0,-15-2 0,-21 20 0,0 1 0,0 1 0,1 0 0,15-10 0,-19 15 0,8-6 0,1 1 0,0 1 0,25-9 0,-35 15 0,-1 1 0,1 0 0,-1 0 0,1 0 0,-1 1 0,1 0 0,-1 0 0,1 1 0,0-1 0,-1 1 0,1 1 0,-1-1 0,11 5 0,-14-3 0,1-1 0,0 1 0,-1 0 0,0 0 0,1 0 0,-1 0 0,-1 1 0,1-1 0,0 1 0,-1-1 0,0 1 0,0 0 0,0 0 0,3 8 0,20 32 0,-19-39 0,-1 1 0,0 0 0,0 0 0,0 0 0,-1 1 0,0 0 0,0-1 0,-1 1 0,0 1 0,0-1 0,0 0 0,-1 1 0,-1-1 0,1 1 0,-1 0 0,0 0 0,-1-1 0,0 10 0,0-7 0,-1-1 0,0 1 0,0-1 0,-1 1 0,-1-1 0,1 0 0,-2 1 0,1-1 0,-1-1 0,-1 1 0,1-1 0,-9 12 0,5-5 0,0 0 0,1 0 0,-8 27 0,12-29 0,-2 0 0,0 0 0,0-1 0,-1 0 0,-1 0 0,-11 17 0,6-15 0,7-7 0,0 0 0,0-1 0,-1 0 0,1 0 0,-2 0 0,1-1 0,0 0 0,-1 0 0,0 0 0,0-1 0,-15 6 0,-15 7-48,29-13-98,0 0-1,-1 0 1,1-1 0,-1 0-1,0 0 1,1-1 0,-1-1-1,-13 2 1,10-3-6680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20:22:22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467 193 24575,'-61'6'0,"53"-4"0,0-1 0,-1 0 0,1 0 0,-1-1 0,1 0 0,-1 0 0,1-1 0,0 0 0,-1 0 0,1-1 0,0 0 0,-13-6 0,-20-10 0,26 12 0,-1-1 0,2-1 0,-23-14 0,-61-40 0,92 58 3,0-1 0,1 0 0,-1 0-1,1 0 1,-9-12 0,-2-2-1385,10 13-5444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3E678-255A-4818-BC97-13B3298617C6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77130-312E-43C3-A634-F1596CC407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0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8A859-3801-6E4B-C019-FCF860447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81B79E-645A-6853-569E-726788F90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1828EC-43F0-4164-AA20-4E40008B5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D0E108-D0BB-590D-1DB6-27CBBF03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13C96-323A-B651-1F85-8D1D84D2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78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B90B6-A573-40C4-364C-DD01A1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A0E378-68D7-34D3-AE70-53E013CB3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75CB12-AB45-5F7B-11E9-33362EEF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0BC05-5C6F-A089-4012-D04FBD34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6E918B-5A87-E65C-445C-91AA4B04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56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7D7A7D-1973-56F0-EBCD-07B1495FF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4909A5-89FF-3355-4B62-F8762630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30534-A592-6F5E-BA22-684772F4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21169-0091-8A25-3A66-C099B102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F731E7-310D-DC75-F2E5-46744063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45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2B492-6141-2910-436C-874C3A22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6F7C93-D95C-1F06-AD97-62663BABC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44D5C-A19A-15C4-CFC6-52866F01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540CE-F200-1616-47E3-40A441D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8B5419-D1DB-F214-D6B0-57623FB7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4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C4CD5-EBD1-BE80-40E3-D588FF40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E7E5AF-49C7-DFB7-DCAB-BD1968C1F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9FDA6B-24DA-F9E8-8809-EB47E227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784416-2C71-676E-297A-D84DAD0E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A9051D-4EA1-8A40-27A4-19F297BA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55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F39BC-BD62-352C-E7B5-2AD590DC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97751-8429-F4B0-9771-E8167BBDD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53C406-4FB1-20BE-FFE5-6F1CB1608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0C478-9B09-C6D9-22A2-F198B9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A868D8-7A7A-A55E-576A-C8309DE3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556DEF-629B-6B6E-54BB-30A43436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04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F63C3-CDC4-8074-020F-6D857228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86DC4C-91D8-C158-7A01-028C0D482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8DBEB3-D679-5C5C-6751-E07C0197C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4FA684-5FA8-1093-3D3D-BBF6629C7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C7A187-B7DD-3363-0E16-D4CF7D332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24E20E-3541-953F-A599-EEF64920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17A5F-D60E-1190-5BFF-732B3115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225148-32CB-E551-3ACD-77DECAF3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51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27C19-39F3-FC1A-96BB-FF392BF5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48B760-EDF7-192B-3F3F-BD6F42D8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D3E77C-3C52-D616-44E2-F683C802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969A20-ED4D-3F5A-E17E-C552524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5AD100-B18F-1565-6FEC-58EF2D20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57D4D1-44E9-5A5F-3BC4-C82721BC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8D7880-9711-F859-8A06-38A35857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71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C53EC-42AB-F24E-C8F0-87861F7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2EF735-9409-1E48-E348-7CE63C975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CD64FD-0E9B-6D4E-A92C-40966886E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56214B-9E32-F26F-02CA-8019844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821357-0E49-8012-AF41-626B1CF4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E5DF03-D176-4C18-35AE-E7861EFA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858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EED15-6F73-F387-9FE0-EF2C596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97777B-1E68-1D0D-5763-B4D911D3A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BC4AAC-5EBF-8B51-55BE-880123EA9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C46E99-1EE3-EF25-9780-8C064BFB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EF7164-9B89-105B-0599-09C12A82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246852-9A5C-A4DE-D7CF-41C4EECA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89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33B7755-9A33-F5A5-C1CF-55FE7D40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7E7FBD-6261-1BAB-8B37-60F59986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1EC0FA-73A3-A702-C5C1-0BCD82AC4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29130-F50A-459F-8E1C-83CE9558D840}" type="datetimeFigureOut">
              <a:rPr lang="es-ES" smtClean="0"/>
              <a:t>19/12/2025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E4B22B-3EE7-6A2B-2FC9-DF336039D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BFE21-4C00-1450-71D8-02C24AB19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C329-FF21-49D7-A35D-19ED51581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489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4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microsoft.com/office/2007/relationships/hdphoto" Target="../media/hdphoto2.wdp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3.xml"/><Relationship Id="rId24" Type="http://schemas.openxmlformats.org/officeDocument/2006/relationships/image" Target="../media/image21.png"/><Relationship Id="rId5" Type="http://schemas.openxmlformats.org/officeDocument/2006/relationships/image" Target="../media/image12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customXml" Target="../ink/ink7.xml"/><Relationship Id="rId4" Type="http://schemas.openxmlformats.org/officeDocument/2006/relationships/image" Target="../media/image11.png"/><Relationship Id="rId9" Type="http://schemas.openxmlformats.org/officeDocument/2006/relationships/customXml" Target="../ink/ink2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1.xml"/><Relationship Id="rId30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7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4;p1">
            <a:extLst>
              <a:ext uri="{FF2B5EF4-FFF2-40B4-BE49-F238E27FC236}">
                <a16:creationId xmlns:a16="http://schemas.microsoft.com/office/drawing/2014/main" id="{75F9B373-FBB4-1817-CA55-7A320BB0A9A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5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">
            <a:extLst>
              <a:ext uri="{FF2B5EF4-FFF2-40B4-BE49-F238E27FC236}">
                <a16:creationId xmlns:a16="http://schemas.microsoft.com/office/drawing/2014/main" id="{F06BF3CE-6D50-E5FA-99B1-1992B32F247A}"/>
              </a:ext>
            </a:extLst>
          </p:cNvPr>
          <p:cNvSpPr txBox="1"/>
          <p:nvPr/>
        </p:nvSpPr>
        <p:spPr>
          <a:xfrm>
            <a:off x="312717" y="1992888"/>
            <a:ext cx="1156656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ES" sz="4000" b="1" dirty="0">
                <a:solidFill>
                  <a:schemeClr val="lt1"/>
                </a:solidFill>
                <a:latin typeface="Fira Sans ExtraBold" panose="020B0903050000020004" pitchFamily="34" charset="0"/>
                <a:ea typeface="Fira Sans Medium"/>
                <a:cs typeface="Fira Sans Medium"/>
                <a:sym typeface="Fira Sans Medium"/>
              </a:rPr>
              <a:t>Herramienta para la verificación automática de URLs mediante Machine </a:t>
            </a:r>
            <a:r>
              <a:rPr lang="es-ES" sz="4000" b="1" dirty="0" err="1">
                <a:solidFill>
                  <a:schemeClr val="lt1"/>
                </a:solidFill>
                <a:latin typeface="Fira Sans ExtraBold" panose="020B0903050000020004" pitchFamily="34" charset="0"/>
                <a:ea typeface="Fira Sans Medium"/>
                <a:cs typeface="Fira Sans Medium"/>
                <a:sym typeface="Fira Sans Medium"/>
              </a:rPr>
              <a:t>Learning</a:t>
            </a:r>
            <a:r>
              <a:rPr lang="es-ES" sz="4000" b="1" dirty="0">
                <a:solidFill>
                  <a:schemeClr val="lt1"/>
                </a:solidFill>
                <a:latin typeface="Fira Sans ExtraBold" panose="020B0903050000020004" pitchFamily="34" charset="0"/>
                <a:ea typeface="Fira Sans Medium"/>
                <a:cs typeface="Fira Sans Medium"/>
                <a:sym typeface="Fira Sans Medium"/>
              </a:rPr>
              <a:t> en el contexto</a:t>
            </a:r>
          </a:p>
          <a:p>
            <a:pPr lvl="0" algn="ctr"/>
            <a:r>
              <a:rPr lang="es-ES" sz="4000" b="1" dirty="0">
                <a:solidFill>
                  <a:schemeClr val="lt1"/>
                </a:solidFill>
                <a:latin typeface="Fira Sans ExtraBold" panose="020B0903050000020004" pitchFamily="34" charset="0"/>
                <a:ea typeface="Fira Sans Medium"/>
                <a:cs typeface="Fira Sans Medium"/>
                <a:sym typeface="Fira Sans Medium"/>
              </a:rPr>
              <a:t>de ciberseguridad</a:t>
            </a:r>
          </a:p>
        </p:txBody>
      </p:sp>
      <p:sp>
        <p:nvSpPr>
          <p:cNvPr id="10" name="Google Shape;87;p1">
            <a:extLst>
              <a:ext uri="{FF2B5EF4-FFF2-40B4-BE49-F238E27FC236}">
                <a16:creationId xmlns:a16="http://schemas.microsoft.com/office/drawing/2014/main" id="{4D84A681-F3AF-D419-9CF7-415A1D3EC2BF}"/>
              </a:ext>
            </a:extLst>
          </p:cNvPr>
          <p:cNvSpPr txBox="1"/>
          <p:nvPr/>
        </p:nvSpPr>
        <p:spPr>
          <a:xfrm>
            <a:off x="3038809" y="3924223"/>
            <a:ext cx="61143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D200"/>
                </a:solidFill>
                <a:latin typeface="Fira Sans Medium" panose="020B0603050000020004" pitchFamily="34" charset="0"/>
                <a:ea typeface="Fira Code" panose="020B0809050000020004" pitchFamily="49" charset="0"/>
                <a:cs typeface="Fira Code" panose="020B0809050000020004" pitchFamily="49" charset="0"/>
                <a:sym typeface="Arial Black"/>
              </a:rPr>
              <a:t>Trabajo Final de grado – Grado en Ingeniería Telemática</a:t>
            </a:r>
            <a:endParaRPr dirty="0">
              <a:solidFill>
                <a:srgbClr val="FFD200"/>
              </a:solidFill>
              <a:latin typeface="Fira Sans Medium" panose="020B06030500000200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9AFC8A-2BE5-73EB-0ED4-A9E1518C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2" y="682253"/>
            <a:ext cx="5308410" cy="60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8229F3-9CCB-A143-81C2-84DC9F9BFD60}"/>
              </a:ext>
            </a:extLst>
          </p:cNvPr>
          <p:cNvSpPr txBox="1"/>
          <p:nvPr/>
        </p:nvSpPr>
        <p:spPr>
          <a:xfrm>
            <a:off x="4394260" y="5101465"/>
            <a:ext cx="3008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FFD200"/>
                </a:solidFill>
                <a:latin typeface="Fira Sans Medium" panose="020B0603050000020004" pitchFamily="34" charset="0"/>
                <a:ea typeface="Fira Code" panose="020B0809050000020004" pitchFamily="49" charset="0"/>
                <a:cs typeface="Fira Code" panose="020B0809050000020004" pitchFamily="49" charset="0"/>
                <a:sym typeface="Arial Black"/>
              </a:rPr>
              <a:t>Autor: Angel Truque Contreras</a:t>
            </a:r>
          </a:p>
          <a:p>
            <a:pPr lvl="0" algn="r"/>
            <a:r>
              <a:rPr lang="es-ES" sz="1600" dirty="0">
                <a:solidFill>
                  <a:srgbClr val="FFD200"/>
                </a:solidFill>
                <a:latin typeface="Fira Sans Medium" panose="020B0603050000020004" pitchFamily="34" charset="0"/>
                <a:ea typeface="Fira Code" panose="020B0809050000020004" pitchFamily="49" charset="0"/>
                <a:cs typeface="Fira Code" panose="020B0809050000020004" pitchFamily="49" charset="0"/>
                <a:sym typeface="Arial Black"/>
              </a:rPr>
              <a:t>Director: Javier Vales Alonso</a:t>
            </a:r>
            <a:endParaRPr lang="es-ES" sz="1600" dirty="0">
              <a:solidFill>
                <a:srgbClr val="FFD200"/>
              </a:solidFill>
              <a:latin typeface="Fira Sans Medium" panose="020B06030500000200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A3DD0-83A7-7F62-B154-4C45F153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F7EB4008-195B-D9AD-8AE3-3FA84CD7195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B0A1256-4D74-10A8-24FB-63FF992F75FB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BFB021-9F27-A7A8-2FFC-34D5729D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1800F-E300-19E2-E98B-832288E22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" y="791512"/>
            <a:ext cx="4823085" cy="523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C7E378-1314-80B4-0FB3-C39063452EB3}"/>
              </a:ext>
            </a:extLst>
          </p:cNvPr>
          <p:cNvSpPr/>
          <p:nvPr/>
        </p:nvSpPr>
        <p:spPr>
          <a:xfrm>
            <a:off x="233950" y="1314732"/>
            <a:ext cx="6127089" cy="165270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1BE29-4818-907D-5AF0-12F2FD8ADD3C}"/>
              </a:ext>
            </a:extLst>
          </p:cNvPr>
          <p:cNvSpPr txBox="1"/>
          <p:nvPr/>
        </p:nvSpPr>
        <p:spPr>
          <a:xfrm>
            <a:off x="366422" y="1414024"/>
            <a:ext cx="302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Características Tabulares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CF1B7-C744-B3A0-D10B-C0FE3AFE6456}"/>
              </a:ext>
            </a:extLst>
          </p:cNvPr>
          <p:cNvSpPr txBox="1"/>
          <p:nvPr/>
        </p:nvSpPr>
        <p:spPr>
          <a:xfrm>
            <a:off x="366422" y="1891060"/>
            <a:ext cx="2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235795 Instancias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ED95C-E3E9-784F-652F-436D8554128A}"/>
              </a:ext>
            </a:extLst>
          </p:cNvPr>
          <p:cNvSpPr txBox="1"/>
          <p:nvPr/>
        </p:nvSpPr>
        <p:spPr>
          <a:xfrm>
            <a:off x="366422" y="2373286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54 Features / Características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39E309-5B5B-F162-1623-21FED13F155E}"/>
              </a:ext>
            </a:extLst>
          </p:cNvPr>
          <p:cNvSpPr/>
          <p:nvPr/>
        </p:nvSpPr>
        <p:spPr>
          <a:xfrm>
            <a:off x="3394293" y="1672021"/>
            <a:ext cx="1567851" cy="2908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03CB0AF-6812-CB2D-AB3C-6B7675F1468E}"/>
              </a:ext>
            </a:extLst>
          </p:cNvPr>
          <p:cNvCxnSpPr>
            <a:cxnSpLocks/>
          </p:cNvCxnSpPr>
          <p:nvPr/>
        </p:nvCxnSpPr>
        <p:spPr>
          <a:xfrm flipV="1">
            <a:off x="2537139" y="1837952"/>
            <a:ext cx="773048" cy="240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C8A8FC-8ED4-6F8E-7809-EE3947BEC8B1}"/>
              </a:ext>
            </a:extLst>
          </p:cNvPr>
          <p:cNvSpPr txBox="1"/>
          <p:nvPr/>
        </p:nvSpPr>
        <p:spPr>
          <a:xfrm>
            <a:off x="3453600" y="1646220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134 000 </a:t>
            </a:r>
            <a:r>
              <a:rPr lang="es-ES" b="1" dirty="0" err="1">
                <a:solidFill>
                  <a:schemeClr val="bg1"/>
                </a:solidFill>
              </a:rPr>
              <a:t>Legit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A35CCA-CB2A-E5B1-4C66-ADA0AE3E3FAB}"/>
              </a:ext>
            </a:extLst>
          </p:cNvPr>
          <p:cNvSpPr/>
          <p:nvPr/>
        </p:nvSpPr>
        <p:spPr>
          <a:xfrm>
            <a:off x="3394294" y="2075726"/>
            <a:ext cx="1567851" cy="29756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0CEAD-EFA6-4FC3-05BA-B4DFAA51FB68}"/>
              </a:ext>
            </a:extLst>
          </p:cNvPr>
          <p:cNvSpPr txBox="1"/>
          <p:nvPr/>
        </p:nvSpPr>
        <p:spPr>
          <a:xfrm>
            <a:off x="3310187" y="2041798"/>
            <a:ext cx="172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100 000 </a:t>
            </a:r>
            <a:r>
              <a:rPr lang="es-ES" b="1" dirty="0" err="1">
                <a:solidFill>
                  <a:schemeClr val="bg1"/>
                </a:solidFill>
              </a:rPr>
              <a:t>Phising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E416C27-7AF2-A165-F2ED-AE768D0C4382}"/>
              </a:ext>
            </a:extLst>
          </p:cNvPr>
          <p:cNvCxnSpPr/>
          <p:nvPr/>
        </p:nvCxnSpPr>
        <p:spPr>
          <a:xfrm>
            <a:off x="2540279" y="2075726"/>
            <a:ext cx="769908" cy="1832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E0158-06DE-316D-67A3-21EB9DEA9CD1}"/>
              </a:ext>
            </a:extLst>
          </p:cNvPr>
          <p:cNvSpPr/>
          <p:nvPr/>
        </p:nvSpPr>
        <p:spPr>
          <a:xfrm>
            <a:off x="233950" y="790105"/>
            <a:ext cx="4823085" cy="5246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988447-AFF3-3D2A-672A-6E9DB8148A34}"/>
              </a:ext>
            </a:extLst>
          </p:cNvPr>
          <p:cNvCxnSpPr>
            <a:cxnSpLocks/>
          </p:cNvCxnSpPr>
          <p:nvPr/>
        </p:nvCxnSpPr>
        <p:spPr>
          <a:xfrm>
            <a:off x="697007" y="2967438"/>
            <a:ext cx="0" cy="994666"/>
          </a:xfrm>
          <a:prstGeom prst="straightConnector1">
            <a:avLst/>
          </a:prstGeom>
          <a:ln w="38100">
            <a:solidFill>
              <a:srgbClr val="3F5F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25">
            <a:extLst>
              <a:ext uri="{FF2B5EF4-FFF2-40B4-BE49-F238E27FC236}">
                <a16:creationId xmlns:a16="http://schemas.microsoft.com/office/drawing/2014/main" id="{80109341-8826-D0C8-5778-79A43E9BF54F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16EDF9-E09E-7F72-BE20-D04E7DD99F6B}"/>
              </a:ext>
            </a:extLst>
          </p:cNvPr>
          <p:cNvSpPr/>
          <p:nvPr/>
        </p:nvSpPr>
        <p:spPr>
          <a:xfrm>
            <a:off x="7227752" y="537768"/>
            <a:ext cx="4109435" cy="2485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869C6-BD07-B8DD-3F1B-B2573DCFA92F}"/>
              </a:ext>
            </a:extLst>
          </p:cNvPr>
          <p:cNvSpPr txBox="1"/>
          <p:nvPr/>
        </p:nvSpPr>
        <p:spPr>
          <a:xfrm>
            <a:off x="7227752" y="663301"/>
            <a:ext cx="4212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Resultados espectaculares sin cambio alguno en el </a:t>
            </a:r>
            <a:r>
              <a:rPr lang="es-ES" sz="2800" b="1" dirty="0" err="1"/>
              <a:t>dataset</a:t>
            </a:r>
            <a:r>
              <a:rPr lang="es-ES" sz="2800" b="1" dirty="0"/>
              <a:t> original ¡Estupendo! ¿O no…?</a:t>
            </a:r>
            <a:br>
              <a:rPr lang="es-ES" sz="2800" b="1" dirty="0"/>
            </a:br>
            <a:r>
              <a:rPr lang="es-ES" sz="2800" b="1" dirty="0"/>
              <a:t>Aquí hay gato encerrado</a:t>
            </a: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3164F3C-40FC-C829-2A58-2FD2905E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7042"/>
              </p:ext>
            </p:extLst>
          </p:nvPr>
        </p:nvGraphicFramePr>
        <p:xfrm>
          <a:off x="493554" y="3962104"/>
          <a:ext cx="3411782" cy="122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139">
                  <a:extLst>
                    <a:ext uri="{9D8B030D-6E8A-4147-A177-3AD203B41FA5}">
                      <a16:colId xmlns:a16="http://schemas.microsoft.com/office/drawing/2014/main" val="2413647542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16435473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855388315"/>
                    </a:ext>
                  </a:extLst>
                </a:gridCol>
                <a:gridCol w="853139">
                  <a:extLst>
                    <a:ext uri="{9D8B030D-6E8A-4147-A177-3AD203B41FA5}">
                      <a16:colId xmlns:a16="http://schemas.microsoft.com/office/drawing/2014/main" val="261282730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Predicho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85472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Realidad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8719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20189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642574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26970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84326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70A2B9D-2012-7A32-ED59-2C040300CABC}"/>
              </a:ext>
            </a:extLst>
          </p:cNvPr>
          <p:cNvSpPr txBox="1"/>
          <p:nvPr/>
        </p:nvSpPr>
        <p:spPr>
          <a:xfrm>
            <a:off x="1327349" y="5277659"/>
            <a:ext cx="172462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Conjunto de prueba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1FDD9D-6B96-C74A-005F-AAF240F42F26}"/>
              </a:ext>
            </a:extLst>
          </p:cNvPr>
          <p:cNvSpPr txBox="1"/>
          <p:nvPr/>
        </p:nvSpPr>
        <p:spPr>
          <a:xfrm>
            <a:off x="535185" y="5665370"/>
            <a:ext cx="3308958" cy="2539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050" dirty="0"/>
              <a:t>Representa solo el 20% (</a:t>
            </a:r>
            <a:r>
              <a:rPr lang="es-ES" sz="1050" dirty="0" err="1"/>
              <a:t>test_size</a:t>
            </a:r>
            <a:r>
              <a:rPr lang="es-ES" sz="1050" dirty="0"/>
              <a:t> = 0.2) del </a:t>
            </a:r>
            <a:r>
              <a:rPr lang="es-ES" sz="1050" dirty="0" err="1"/>
              <a:t>dataset</a:t>
            </a:r>
            <a:r>
              <a:rPr lang="es-ES" sz="1050" dirty="0"/>
              <a:t> real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2075D3-5708-DB72-1C9D-9B42AB70DC8D}"/>
              </a:ext>
            </a:extLst>
          </p:cNvPr>
          <p:cNvSpPr txBox="1"/>
          <p:nvPr/>
        </p:nvSpPr>
        <p:spPr>
          <a:xfrm>
            <a:off x="1028340" y="3544415"/>
            <a:ext cx="232264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Matriz de Confusión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DA39D99-E506-33C5-5A9F-FFEC2422354D}"/>
              </a:ext>
            </a:extLst>
          </p:cNvPr>
          <p:cNvSpPr/>
          <p:nvPr/>
        </p:nvSpPr>
        <p:spPr>
          <a:xfrm>
            <a:off x="5072277" y="1659120"/>
            <a:ext cx="1109713" cy="3166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1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E37BE99-7E22-D684-0101-F519A9E5EA58}"/>
              </a:ext>
            </a:extLst>
          </p:cNvPr>
          <p:cNvSpPr/>
          <p:nvPr/>
        </p:nvSpPr>
        <p:spPr>
          <a:xfrm>
            <a:off x="5081425" y="2066200"/>
            <a:ext cx="1100566" cy="30708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0</a:t>
            </a:r>
          </a:p>
        </p:txBody>
      </p:sp>
      <p:pic>
        <p:nvPicPr>
          <p:cNvPr id="91" name="Picture 90" descr="A close up of a cat&#10;&#10;AI-generated content may be incorrect.">
            <a:extLst>
              <a:ext uri="{FF2B5EF4-FFF2-40B4-BE49-F238E27FC236}">
                <a16:creationId xmlns:a16="http://schemas.microsoft.com/office/drawing/2014/main" id="{5635FDFB-2E35-E59A-58AD-BFF9B5C0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38" y="3539436"/>
            <a:ext cx="2366861" cy="1923773"/>
          </a:xfrm>
          <a:prstGeom prst="rect">
            <a:avLst/>
          </a:prstGeom>
        </p:spPr>
      </p:pic>
      <p:pic>
        <p:nvPicPr>
          <p:cNvPr id="93" name="Picture 92" descr="A black prison bars on a transparent background&#10;&#10;AI-generated content may be incorrect.">
            <a:extLst>
              <a:ext uri="{FF2B5EF4-FFF2-40B4-BE49-F238E27FC236}">
                <a16:creationId xmlns:a16="http://schemas.microsoft.com/office/drawing/2014/main" id="{13BD2DE3-4EF6-6040-7692-30DE87AAB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34" b="99510" l="0" r="99020">
                        <a14:foregroundMark x1="39052" y1="54575" x2="41503" y2="14542"/>
                        <a14:foregroundMark x1="37418" y1="16176" x2="163" y2="13725"/>
                        <a14:foregroundMark x1="137" y1="99967" x2="163" y2="99510"/>
                        <a14:foregroundMark x1="262" y1="97771" x2="287" y2="97333"/>
                        <a14:foregroundMark x1="861" y1="87247" x2="813" y2="88082"/>
                        <a14:foregroundMark x1="1167" y1="81863" x2="862" y2="87223"/>
                        <a14:foregroundMark x1="1241" y1="80553" x2="1167" y2="81863"/>
                        <a14:foregroundMark x1="5719" y1="1797" x2="4613" y2="21256"/>
                        <a14:foregroundMark x1="805" y1="17149" x2="99020" y2="15850"/>
                        <a14:backgroundMark x1="1961" y1="21242" x2="1634" y2="80556"/>
                        <a14:backgroundMark x1="2288" y1="89379" x2="1634" y2="97876"/>
                        <a14:backgroundMark x1="1307" y1="81863" x2="1307" y2="81863"/>
                        <a14:backgroundMark x1="1307" y1="81863" x2="1307" y2="79902"/>
                        <a14:backgroundMark x1="1634" y1="89379" x2="980" y2="87582"/>
                        <a14:backgroundMark x1="980" y1="99510" x2="980" y2="88072"/>
                        <a14:backgroundMark x1="654" y1="88072" x2="163" y2="96242"/>
                        <a14:backgroundMark x1="3922" y1="20588" x2="654" y2="18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38" y="3566171"/>
            <a:ext cx="2366860" cy="1865376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24B18D8-8CF0-1EDD-B56E-DC931FB80522}"/>
              </a:ext>
            </a:extLst>
          </p:cNvPr>
          <p:cNvCxnSpPr/>
          <p:nvPr/>
        </p:nvCxnSpPr>
        <p:spPr>
          <a:xfrm>
            <a:off x="3905336" y="4622800"/>
            <a:ext cx="10568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D183DB-9F93-1D1B-7077-9DC32DCC3323}"/>
              </a:ext>
            </a:extLst>
          </p:cNvPr>
          <p:cNvSpPr txBox="1"/>
          <p:nvPr/>
        </p:nvSpPr>
        <p:spPr>
          <a:xfrm>
            <a:off x="4979037" y="4137617"/>
            <a:ext cx="1398889" cy="923330"/>
          </a:xfrm>
          <a:prstGeom prst="rect">
            <a:avLst/>
          </a:prstGeom>
          <a:noFill/>
          <a:ln w="12700">
            <a:solidFill>
              <a:srgbClr val="0D0D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100 % de aciertos, ni un solo fallo</a:t>
            </a:r>
          </a:p>
        </p:txBody>
      </p:sp>
      <p:pic>
        <p:nvPicPr>
          <p:cNvPr id="3080" name="Picture 8" descr="258.200+ Icono De Ojo Ilustraciones de Stock, gráficos vectoriales libres  de derechos y clip art - iStock">
            <a:extLst>
              <a:ext uri="{FF2B5EF4-FFF2-40B4-BE49-F238E27FC236}">
                <a16:creationId xmlns:a16="http://schemas.microsoft.com/office/drawing/2014/main" id="{5D741757-E4C7-844E-5794-B4D898AD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19" y="4015723"/>
            <a:ext cx="737241" cy="7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B044CBA-2D02-C888-0421-32ABE87EB3A3}"/>
              </a:ext>
            </a:extLst>
          </p:cNvPr>
          <p:cNvSpPr/>
          <p:nvPr/>
        </p:nvSpPr>
        <p:spPr>
          <a:xfrm>
            <a:off x="8099037" y="3555851"/>
            <a:ext cx="2366862" cy="18909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6F19E-7726-0D1B-C968-E9FBFB93981E}"/>
              </a:ext>
            </a:extLst>
          </p:cNvPr>
          <p:cNvSpPr txBox="1"/>
          <p:nvPr/>
        </p:nvSpPr>
        <p:spPr>
          <a:xfrm>
            <a:off x="5081425" y="3497353"/>
            <a:ext cx="1202950" cy="646331"/>
          </a:xfrm>
          <a:prstGeom prst="rect">
            <a:avLst/>
          </a:prstGeom>
          <a:solidFill>
            <a:srgbClr val="9CA184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Validado con </a:t>
            </a:r>
            <a:r>
              <a:rPr lang="es-ES" sz="1200" b="1" dirty="0" err="1"/>
              <a:t>cross_val_score</a:t>
            </a:r>
            <a:endParaRPr lang="es-ES" sz="1200" b="1" dirty="0"/>
          </a:p>
          <a:p>
            <a:pPr algn="ctr"/>
            <a:r>
              <a:rPr lang="es-ES" sz="1200" b="1" dirty="0"/>
              <a:t>(5 </a:t>
            </a:r>
            <a:r>
              <a:rPr lang="es-ES" sz="1200" b="1" dirty="0" err="1"/>
              <a:t>folds</a:t>
            </a:r>
            <a:r>
              <a:rPr lang="es-ES" sz="1200" b="1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836A6D-7073-62E2-5992-B36BEDC5256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44143" y="5792328"/>
            <a:ext cx="4796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7948D0-FF64-2310-3007-987E1AD99BC9}"/>
              </a:ext>
            </a:extLst>
          </p:cNvPr>
          <p:cNvSpPr txBox="1"/>
          <p:nvPr/>
        </p:nvSpPr>
        <p:spPr>
          <a:xfrm>
            <a:off x="4323789" y="5653828"/>
            <a:ext cx="1276710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Validation</a:t>
            </a:r>
            <a:r>
              <a:rPr lang="es-ES" sz="1200" b="1" dirty="0"/>
              <a:t> Split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076A429-88BC-DD84-D346-97D65B9E1E40}"/>
              </a:ext>
            </a:extLst>
          </p:cNvPr>
          <p:cNvCxnSpPr>
            <a:stCxn id="4" idx="3"/>
            <a:endCxn id="2" idx="3"/>
          </p:cNvCxnSpPr>
          <p:nvPr/>
        </p:nvCxnSpPr>
        <p:spPr>
          <a:xfrm flipV="1">
            <a:off x="5600499" y="3820519"/>
            <a:ext cx="683876" cy="1971809"/>
          </a:xfrm>
          <a:prstGeom prst="bentConnector3">
            <a:avLst>
              <a:gd name="adj1" fmla="val 13342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4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ABC07-74BC-B6E6-8604-D5A70BF6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47182-3050-0B87-905C-30EFE05FA6FC}"/>
              </a:ext>
            </a:extLst>
          </p:cNvPr>
          <p:cNvSpPr/>
          <p:nvPr/>
        </p:nvSpPr>
        <p:spPr>
          <a:xfrm>
            <a:off x="233950" y="1314732"/>
            <a:ext cx="6127089" cy="165270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B07DD-570A-0B64-D74F-8463F53FAF4C}"/>
              </a:ext>
            </a:extLst>
          </p:cNvPr>
          <p:cNvSpPr txBox="1"/>
          <p:nvPr/>
        </p:nvSpPr>
        <p:spPr>
          <a:xfrm>
            <a:off x="366422" y="1414024"/>
            <a:ext cx="302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Características Tabulares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26F219-494F-514A-10E8-2E1927847CC1}"/>
              </a:ext>
            </a:extLst>
          </p:cNvPr>
          <p:cNvSpPr txBox="1"/>
          <p:nvPr/>
        </p:nvSpPr>
        <p:spPr>
          <a:xfrm>
            <a:off x="366422" y="1891060"/>
            <a:ext cx="2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235795 Instancias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15D6B2-8383-7179-5E72-57AB649AB9DA}"/>
              </a:ext>
            </a:extLst>
          </p:cNvPr>
          <p:cNvSpPr txBox="1"/>
          <p:nvPr/>
        </p:nvSpPr>
        <p:spPr>
          <a:xfrm>
            <a:off x="366422" y="2373286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54 Features / Características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96BE77-6F74-01A1-E576-46601853838F}"/>
              </a:ext>
            </a:extLst>
          </p:cNvPr>
          <p:cNvSpPr/>
          <p:nvPr/>
        </p:nvSpPr>
        <p:spPr>
          <a:xfrm>
            <a:off x="3394293" y="1672021"/>
            <a:ext cx="1567851" cy="2908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A7FDE04-3608-B505-3341-30AEBDBE8D76}"/>
              </a:ext>
            </a:extLst>
          </p:cNvPr>
          <p:cNvCxnSpPr>
            <a:cxnSpLocks/>
          </p:cNvCxnSpPr>
          <p:nvPr/>
        </p:nvCxnSpPr>
        <p:spPr>
          <a:xfrm flipV="1">
            <a:off x="2537139" y="1837952"/>
            <a:ext cx="773048" cy="240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7FABBE-5DA1-7B9C-4B07-5139542623C4}"/>
              </a:ext>
            </a:extLst>
          </p:cNvPr>
          <p:cNvSpPr txBox="1"/>
          <p:nvPr/>
        </p:nvSpPr>
        <p:spPr>
          <a:xfrm>
            <a:off x="3453600" y="1646220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134 000 </a:t>
            </a:r>
            <a:r>
              <a:rPr lang="es-ES" b="1" dirty="0" err="1">
                <a:solidFill>
                  <a:schemeClr val="bg1"/>
                </a:solidFill>
              </a:rPr>
              <a:t>Legit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FDD4D2-CABA-143F-CDC3-1DDDFB5AEB47}"/>
              </a:ext>
            </a:extLst>
          </p:cNvPr>
          <p:cNvSpPr/>
          <p:nvPr/>
        </p:nvSpPr>
        <p:spPr>
          <a:xfrm>
            <a:off x="3394294" y="2075726"/>
            <a:ext cx="1567851" cy="29756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55BFC0-586C-65BA-F6DD-62E0763FB5E0}"/>
              </a:ext>
            </a:extLst>
          </p:cNvPr>
          <p:cNvSpPr txBox="1"/>
          <p:nvPr/>
        </p:nvSpPr>
        <p:spPr>
          <a:xfrm>
            <a:off x="3310187" y="2041798"/>
            <a:ext cx="172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100 000 </a:t>
            </a:r>
            <a:r>
              <a:rPr lang="es-ES" b="1" dirty="0" err="1">
                <a:solidFill>
                  <a:schemeClr val="bg1"/>
                </a:solidFill>
              </a:rPr>
              <a:t>Phising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623E12D-E424-ABC3-0E75-3DFF192195F1}"/>
              </a:ext>
            </a:extLst>
          </p:cNvPr>
          <p:cNvCxnSpPr/>
          <p:nvPr/>
        </p:nvCxnSpPr>
        <p:spPr>
          <a:xfrm>
            <a:off x="2540279" y="2075726"/>
            <a:ext cx="769908" cy="1832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EC1568-896F-64E5-EF2E-91DBD09A22BA}"/>
              </a:ext>
            </a:extLst>
          </p:cNvPr>
          <p:cNvSpPr/>
          <p:nvPr/>
        </p:nvSpPr>
        <p:spPr>
          <a:xfrm>
            <a:off x="5072277" y="1659120"/>
            <a:ext cx="1109713" cy="3166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60F639-96F6-833C-6BF3-ADEAA5336F3B}"/>
              </a:ext>
            </a:extLst>
          </p:cNvPr>
          <p:cNvSpPr/>
          <p:nvPr/>
        </p:nvSpPr>
        <p:spPr>
          <a:xfrm>
            <a:off x="5081425" y="2066200"/>
            <a:ext cx="1100566" cy="30708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0</a:t>
            </a:r>
          </a:p>
        </p:txBody>
      </p: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10120913-1613-204E-0BDF-81616E3FBBB5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CBD132-C6CD-770B-AC2C-B2978C5AEA9E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877468-0807-9590-8F57-68E3C992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D61DA-01A4-5B67-56F6-2B300935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" y="791512"/>
            <a:ext cx="4823085" cy="52322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52511B0-6082-1B83-EAA6-DB158AE02879}"/>
              </a:ext>
            </a:extLst>
          </p:cNvPr>
          <p:cNvSpPr/>
          <p:nvPr/>
        </p:nvSpPr>
        <p:spPr>
          <a:xfrm>
            <a:off x="586597" y="2282167"/>
            <a:ext cx="2934936" cy="5878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E46A725-5803-C06A-C97F-5E8AC31D277A}"/>
              </a:ext>
            </a:extLst>
          </p:cNvPr>
          <p:cNvCxnSpPr>
            <a:cxnSpLocks/>
            <a:stCxn id="27" idx="4"/>
            <a:endCxn id="33" idx="1"/>
          </p:cNvCxnSpPr>
          <p:nvPr/>
        </p:nvCxnSpPr>
        <p:spPr>
          <a:xfrm rot="5400000" flipH="1" flipV="1">
            <a:off x="4302174" y="-55566"/>
            <a:ext cx="677467" cy="5173687"/>
          </a:xfrm>
          <a:prstGeom prst="bentConnector4">
            <a:avLst>
              <a:gd name="adj1" fmla="val -76860"/>
              <a:gd name="adj2" fmla="val 9167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1F99C3-5FA1-4F68-0639-EC2B5FA3FCA0}"/>
              </a:ext>
            </a:extLst>
          </p:cNvPr>
          <p:cNvSpPr/>
          <p:nvPr/>
        </p:nvSpPr>
        <p:spPr>
          <a:xfrm>
            <a:off x="233950" y="790105"/>
            <a:ext cx="4823085" cy="5246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20D37-2FC7-453C-CAA0-D4EF088E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522"/>
          <a:stretch>
            <a:fillRect/>
          </a:stretch>
        </p:blipFill>
        <p:spPr>
          <a:xfrm>
            <a:off x="7227752" y="277540"/>
            <a:ext cx="4265270" cy="3830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97575A-2FB4-F54D-CA8E-4D7488A2970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225177" y="4127500"/>
            <a:ext cx="0" cy="450466"/>
          </a:xfrm>
          <a:prstGeom prst="straightConnector1">
            <a:avLst/>
          </a:prstGeom>
          <a:ln w="38100">
            <a:solidFill>
              <a:srgbClr val="67C0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78E48AA-09F9-09FF-67DB-EA7CA9D3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38466"/>
              </p:ext>
            </p:extLst>
          </p:nvPr>
        </p:nvGraphicFramePr>
        <p:xfrm>
          <a:off x="6950311" y="4577966"/>
          <a:ext cx="4549732" cy="1229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7433">
                  <a:extLst>
                    <a:ext uri="{9D8B030D-6E8A-4147-A177-3AD203B41FA5}">
                      <a16:colId xmlns:a16="http://schemas.microsoft.com/office/drawing/2014/main" val="2413647542"/>
                    </a:ext>
                  </a:extLst>
                </a:gridCol>
                <a:gridCol w="1137949">
                  <a:extLst>
                    <a:ext uri="{9D8B030D-6E8A-4147-A177-3AD203B41FA5}">
                      <a16:colId xmlns:a16="http://schemas.microsoft.com/office/drawing/2014/main" val="1026396571"/>
                    </a:ext>
                  </a:extLst>
                </a:gridCol>
                <a:gridCol w="1136917">
                  <a:extLst>
                    <a:ext uri="{9D8B030D-6E8A-4147-A177-3AD203B41FA5}">
                      <a16:colId xmlns:a16="http://schemas.microsoft.com/office/drawing/2014/main" val="3855388315"/>
                    </a:ext>
                  </a:extLst>
                </a:gridCol>
                <a:gridCol w="1137433">
                  <a:extLst>
                    <a:ext uri="{9D8B030D-6E8A-4147-A177-3AD203B41FA5}">
                      <a16:colId xmlns:a16="http://schemas.microsoft.com/office/drawing/2014/main" val="261282730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>
                          <a:solidFill>
                            <a:schemeClr val="tx1"/>
                          </a:solidFill>
                        </a:rPr>
                        <a:t>HasFavicon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5472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err="1"/>
                        <a:t>label</a:t>
                      </a:r>
                      <a:endParaRPr lang="es-E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24421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0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92105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8840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2574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1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58387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76463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8432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1F4163-40B7-082E-F523-06484543C070}"/>
              </a:ext>
            </a:extLst>
          </p:cNvPr>
          <p:cNvCxnSpPr>
            <a:cxnSpLocks/>
          </p:cNvCxnSpPr>
          <p:nvPr/>
        </p:nvCxnSpPr>
        <p:spPr>
          <a:xfrm>
            <a:off x="697007" y="2967438"/>
            <a:ext cx="0" cy="988171"/>
          </a:xfrm>
          <a:prstGeom prst="straightConnector1">
            <a:avLst/>
          </a:prstGeom>
          <a:ln w="38100">
            <a:solidFill>
              <a:srgbClr val="3F5F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CDF4613-20F8-AF3A-571C-7D3EA9CC5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13260"/>
              </p:ext>
            </p:extLst>
          </p:nvPr>
        </p:nvGraphicFramePr>
        <p:xfrm>
          <a:off x="493554" y="3962104"/>
          <a:ext cx="3411782" cy="122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139">
                  <a:extLst>
                    <a:ext uri="{9D8B030D-6E8A-4147-A177-3AD203B41FA5}">
                      <a16:colId xmlns:a16="http://schemas.microsoft.com/office/drawing/2014/main" val="2413647542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16435473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855388315"/>
                    </a:ext>
                  </a:extLst>
                </a:gridCol>
                <a:gridCol w="853139">
                  <a:extLst>
                    <a:ext uri="{9D8B030D-6E8A-4147-A177-3AD203B41FA5}">
                      <a16:colId xmlns:a16="http://schemas.microsoft.com/office/drawing/2014/main" val="261282730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Predicho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85472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Realidad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8719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20189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642574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26970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84326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1C32E8C-A4D4-A5E6-CF08-9BB504E4A5F8}"/>
              </a:ext>
            </a:extLst>
          </p:cNvPr>
          <p:cNvSpPr txBox="1"/>
          <p:nvPr/>
        </p:nvSpPr>
        <p:spPr>
          <a:xfrm>
            <a:off x="1327349" y="5277659"/>
            <a:ext cx="172462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Conjunto de prueba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9D2D31A-9D30-47E9-B1E6-4A842EBB6D70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905336" y="3429000"/>
            <a:ext cx="997501" cy="114787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2665DC-73BC-6241-465A-CD657482B899}"/>
              </a:ext>
            </a:extLst>
          </p:cNvPr>
          <p:cNvSpPr txBox="1"/>
          <p:nvPr/>
        </p:nvSpPr>
        <p:spPr>
          <a:xfrm>
            <a:off x="3057127" y="3023796"/>
            <a:ext cx="330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¿Bueno o malo?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DE0EC-5F79-B8D4-86C0-9E31DC2EBC9D}"/>
              </a:ext>
            </a:extLst>
          </p:cNvPr>
          <p:cNvSpPr txBox="1"/>
          <p:nvPr/>
        </p:nvSpPr>
        <p:spPr>
          <a:xfrm>
            <a:off x="535185" y="5665370"/>
            <a:ext cx="3308958" cy="2539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050" dirty="0"/>
              <a:t>Representa solo el 20% (</a:t>
            </a:r>
            <a:r>
              <a:rPr lang="es-ES" sz="1050" dirty="0" err="1"/>
              <a:t>test_size</a:t>
            </a:r>
            <a:r>
              <a:rPr lang="es-ES" sz="1050" dirty="0"/>
              <a:t> = 0.2) del </a:t>
            </a:r>
            <a:r>
              <a:rPr lang="es-ES" sz="1050" dirty="0" err="1"/>
              <a:t>dataset</a:t>
            </a:r>
            <a:r>
              <a:rPr lang="es-ES" sz="1050" dirty="0"/>
              <a:t> real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AC5B7B-F422-F000-2242-62CA535E4ED2}"/>
              </a:ext>
            </a:extLst>
          </p:cNvPr>
          <p:cNvSpPr txBox="1"/>
          <p:nvPr/>
        </p:nvSpPr>
        <p:spPr>
          <a:xfrm>
            <a:off x="1028340" y="3544415"/>
            <a:ext cx="232264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Matriz de Confusión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16A77-0A15-BE2E-B6AC-BB45D2F2DCE4}"/>
              </a:ext>
            </a:extLst>
          </p:cNvPr>
          <p:cNvSpPr txBox="1"/>
          <p:nvPr/>
        </p:nvSpPr>
        <p:spPr>
          <a:xfrm>
            <a:off x="4902837" y="3824719"/>
            <a:ext cx="99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Excelentes</a:t>
            </a:r>
          </a:p>
          <a:p>
            <a:pPr algn="ctr"/>
            <a:r>
              <a:rPr lang="es-ES" sz="1400" b="1" dirty="0"/>
              <a:t> resultados</a:t>
            </a:r>
          </a:p>
        </p:txBody>
      </p:sp>
      <p:sp>
        <p:nvSpPr>
          <p:cNvPr id="69" name="CuadroTexto 25">
            <a:extLst>
              <a:ext uri="{FF2B5EF4-FFF2-40B4-BE49-F238E27FC236}">
                <a16:creationId xmlns:a16="http://schemas.microsoft.com/office/drawing/2014/main" id="{D9549877-1399-7D76-818B-FF4127CABF0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DBF289-9E1A-51C6-9D04-8764B990845A}"/>
              </a:ext>
            </a:extLst>
          </p:cNvPr>
          <p:cNvSpPr txBox="1"/>
          <p:nvPr/>
        </p:nvSpPr>
        <p:spPr>
          <a:xfrm>
            <a:off x="9360387" y="4203418"/>
            <a:ext cx="1649252" cy="307777"/>
          </a:xfrm>
          <a:prstGeom prst="rect">
            <a:avLst/>
          </a:prstGeom>
          <a:noFill/>
          <a:ln>
            <a:solidFill>
              <a:srgbClr val="0D0D0D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/>
              <a:t>Caso de </a:t>
            </a:r>
            <a:r>
              <a:rPr lang="es-ES" sz="1400" dirty="0" err="1"/>
              <a:t>HasFavicon</a:t>
            </a:r>
            <a:endParaRPr lang="es-E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E747A-66BC-721C-C2C4-4840BD93AD0E}"/>
              </a:ext>
            </a:extLst>
          </p:cNvPr>
          <p:cNvSpPr txBox="1"/>
          <p:nvPr/>
        </p:nvSpPr>
        <p:spPr>
          <a:xfrm>
            <a:off x="5429516" y="242292"/>
            <a:ext cx="1165995" cy="900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050" dirty="0"/>
              <a:t>Método .</a:t>
            </a:r>
            <a:r>
              <a:rPr lang="es-ES" sz="1050" dirty="0" err="1"/>
              <a:t>corr</a:t>
            </a:r>
            <a:r>
              <a:rPr lang="es-ES" sz="1050" dirty="0"/>
              <a:t>() de Pandas permite calcular la matriz de correlación de Pearson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7958675-8DE0-9C59-F866-31E7FCE61C7F}"/>
              </a:ext>
            </a:extLst>
          </p:cNvPr>
          <p:cNvCxnSpPr>
            <a:endCxn id="21" idx="3"/>
          </p:cNvCxnSpPr>
          <p:nvPr/>
        </p:nvCxnSpPr>
        <p:spPr>
          <a:xfrm rot="10800000" flipV="1">
            <a:off x="6595511" y="448573"/>
            <a:ext cx="632240" cy="24384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8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0B469-6E89-2A71-16D7-9BCA86EC1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C9224B-5272-8725-21C2-83E793090D86}"/>
              </a:ext>
            </a:extLst>
          </p:cNvPr>
          <p:cNvSpPr/>
          <p:nvPr/>
        </p:nvSpPr>
        <p:spPr>
          <a:xfrm>
            <a:off x="3735553" y="880098"/>
            <a:ext cx="1790700" cy="369332"/>
          </a:xfrm>
          <a:prstGeom prst="roundRect">
            <a:avLst/>
          </a:prstGeom>
          <a:solidFill>
            <a:srgbClr val="FE6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2D78EFC9-4FCF-BEA1-88A3-B76CF33634D6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07D0DB4-9DB9-8D13-1C74-20669A138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C7D9B4CE-F827-A1F7-9C2D-109129CC3C96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sp>
        <p:nvSpPr>
          <p:cNvPr id="4" name="CuadroTexto 25">
            <a:extLst>
              <a:ext uri="{FF2B5EF4-FFF2-40B4-BE49-F238E27FC236}">
                <a16:creationId xmlns:a16="http://schemas.microsoft.com/office/drawing/2014/main" id="{81D0CD72-0C16-370C-A61B-6BC027CC0ADB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D4137-B94F-3B14-6608-8A13190A97EA}"/>
              </a:ext>
            </a:extLst>
          </p:cNvPr>
          <p:cNvSpPr txBox="1"/>
          <p:nvPr/>
        </p:nvSpPr>
        <p:spPr>
          <a:xfrm>
            <a:off x="2232377" y="2439542"/>
            <a:ext cx="7652582" cy="369332"/>
          </a:xfrm>
          <a:prstGeom prst="rect">
            <a:avLst/>
          </a:prstGeom>
          <a:solidFill>
            <a:srgbClr val="D0CEC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modelo aprende patrones como “Si tiene </a:t>
            </a:r>
            <a:r>
              <a:rPr lang="es-ES" dirty="0" err="1"/>
              <a:t>Favicon</a:t>
            </a:r>
            <a:r>
              <a:rPr lang="es-ES" dirty="0"/>
              <a:t> es Legítima” (Y viceversa)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84C59-223A-EBF8-09D5-DE3652674864}"/>
              </a:ext>
            </a:extLst>
          </p:cNvPr>
          <p:cNvSpPr txBox="1"/>
          <p:nvPr/>
        </p:nvSpPr>
        <p:spPr>
          <a:xfrm>
            <a:off x="3605047" y="880098"/>
            <a:ext cx="498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Cheating</a:t>
            </a:r>
            <a:r>
              <a:rPr lang="es-ES" b="1" dirty="0">
                <a:solidFill>
                  <a:schemeClr val="bg1"/>
                </a:solidFill>
              </a:rPr>
              <a:t> Features  </a:t>
            </a:r>
            <a:r>
              <a:rPr lang="es-ES" dirty="0"/>
              <a:t>¿qué son? ¿cómo detectarlas?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E47EC-C0B1-5A4C-9439-B6886F4FF245}"/>
              </a:ext>
            </a:extLst>
          </p:cNvPr>
          <p:cNvSpPr txBox="1"/>
          <p:nvPr/>
        </p:nvSpPr>
        <p:spPr>
          <a:xfrm>
            <a:off x="2404305" y="4479052"/>
            <a:ext cx="7308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Correlación alta con </a:t>
            </a:r>
            <a:r>
              <a:rPr lang="es-ES" dirty="0" err="1"/>
              <a:t>label</a:t>
            </a:r>
            <a:r>
              <a:rPr lang="es-ES" dirty="0"/>
              <a:t> (no necesariamente lo confirma)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Característica X (en este caso, Presencia de </a:t>
            </a:r>
            <a:r>
              <a:rPr lang="es-ES" dirty="0" err="1"/>
              <a:t>Favicon</a:t>
            </a:r>
            <a:r>
              <a:rPr lang="es-ES" dirty="0"/>
              <a:t>) influenciada por Y (URL Maliciosa/No Maliciosa)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7CBF1-D71A-34E4-D696-13DBE5424F89}"/>
              </a:ext>
            </a:extLst>
          </p:cNvPr>
          <p:cNvSpPr txBox="1"/>
          <p:nvPr/>
        </p:nvSpPr>
        <p:spPr>
          <a:xfrm>
            <a:off x="1487653" y="14033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Son características que pueden crear </a:t>
            </a:r>
            <a:r>
              <a:rPr lang="es-ES" b="1" dirty="0"/>
              <a:t>patrones de información que permiten "mirar la respuesta"</a:t>
            </a:r>
            <a:r>
              <a:rPr lang="es-ES" dirty="0"/>
              <a:t> en el conjunto de entrenamiento, pero que </a:t>
            </a:r>
            <a:r>
              <a:rPr lang="es-ES" b="1" dirty="0"/>
              <a:t>jamás estarían disponibles en el momento en que el modelo necesita predecir un nuevo resultado en el mundo real.</a:t>
            </a:r>
          </a:p>
        </p:txBody>
      </p:sp>
      <p:pic>
        <p:nvPicPr>
          <p:cNvPr id="2054" name="Picture 6" descr="Icono de Fuga de datos Special Lineal color | Freepik">
            <a:extLst>
              <a:ext uri="{FF2B5EF4-FFF2-40B4-BE49-F238E27FC236}">
                <a16:creationId xmlns:a16="http://schemas.microsoft.com/office/drawing/2014/main" id="{5D256C58-7E69-8965-519C-91E2D053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85" y="3020842"/>
            <a:ext cx="1401763" cy="14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A01A532-FD7E-71D2-F585-BF0040156CE9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8277775" y="3118053"/>
            <a:ext cx="973961" cy="3556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035185-6F70-F13E-E0E5-83981F7D4236}"/>
              </a:ext>
            </a:extLst>
          </p:cNvPr>
          <p:cNvSpPr txBox="1"/>
          <p:nvPr/>
        </p:nvSpPr>
        <p:spPr>
          <a:xfrm>
            <a:off x="6923253" y="3321170"/>
            <a:ext cx="1663700" cy="923330"/>
          </a:xfrm>
          <a:prstGeom prst="rect">
            <a:avLst/>
          </a:prstGeom>
          <a:noFill/>
          <a:ln>
            <a:solidFill>
              <a:srgbClr val="0D0D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Representa una fuga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12837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D91C2-4838-D1B6-BBA3-EA027C93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F72E10E8-8922-BAA2-1232-401B1C8B256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50446C3-17E0-56F9-8C9F-144A9E477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30BCC379-A684-E2D5-B007-A84DD4B9661A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sp>
        <p:nvSpPr>
          <p:cNvPr id="4" name="CuadroTexto 25">
            <a:extLst>
              <a:ext uri="{FF2B5EF4-FFF2-40B4-BE49-F238E27FC236}">
                <a16:creationId xmlns:a16="http://schemas.microsoft.com/office/drawing/2014/main" id="{0CE4DBF5-EFC3-2861-64FF-11716BE63F29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5902D-AFD6-173E-9AED-7290B88F946E}"/>
              </a:ext>
            </a:extLst>
          </p:cNvPr>
          <p:cNvSpPr txBox="1"/>
          <p:nvPr/>
        </p:nvSpPr>
        <p:spPr>
          <a:xfrm>
            <a:off x="938547" y="974785"/>
            <a:ext cx="3170335" cy="369332"/>
          </a:xfrm>
          <a:prstGeom prst="rect">
            <a:avLst/>
          </a:prstGeom>
          <a:solidFill>
            <a:srgbClr val="70C37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Detección de </a:t>
            </a:r>
            <a:r>
              <a:rPr lang="es-ES" dirty="0" err="1"/>
              <a:t>Cheating</a:t>
            </a:r>
            <a:r>
              <a:rPr lang="es-ES" dirty="0"/>
              <a:t>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3F481-7F4F-5BBF-871F-E7F0E05CF04E}"/>
              </a:ext>
            </a:extLst>
          </p:cNvPr>
          <p:cNvSpPr txBox="1"/>
          <p:nvPr/>
        </p:nvSpPr>
        <p:spPr>
          <a:xfrm>
            <a:off x="4578894" y="983412"/>
            <a:ext cx="3309373" cy="369332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Eliminación de </a:t>
            </a:r>
            <a:r>
              <a:rPr lang="es-ES" dirty="0" err="1"/>
              <a:t>Cheating</a:t>
            </a:r>
            <a:r>
              <a:rPr lang="es-ES" dirty="0"/>
              <a:t>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F2CD2-8FBE-51E8-8550-08878EE0C283}"/>
              </a:ext>
            </a:extLst>
          </p:cNvPr>
          <p:cNvSpPr txBox="1"/>
          <p:nvPr/>
        </p:nvSpPr>
        <p:spPr>
          <a:xfrm>
            <a:off x="8391770" y="983412"/>
            <a:ext cx="2282893" cy="369332"/>
          </a:xfrm>
          <a:prstGeom prst="rect">
            <a:avLst/>
          </a:prstGeom>
          <a:solidFill>
            <a:srgbClr val="70C37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Dataset Features Safe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C46212-DE56-713C-55AA-FE564734C08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08882" y="1159451"/>
            <a:ext cx="470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09C485-E522-0AD0-D2FA-FB67FE55C34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88267" y="1168078"/>
            <a:ext cx="5035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71890B-3027-70AB-2571-A26EB101CC30}"/>
              </a:ext>
            </a:extLst>
          </p:cNvPr>
          <p:cNvSpPr txBox="1"/>
          <p:nvPr/>
        </p:nvSpPr>
        <p:spPr>
          <a:xfrm>
            <a:off x="1463436" y="2345349"/>
            <a:ext cx="3357802" cy="1954381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URLSimilarityIndex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HasSocialNet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HasCopyrightInfo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HasDescription</a:t>
            </a:r>
            <a:r>
              <a:rPr lang="es-ES" sz="1100" b="1" dirty="0"/>
              <a:t> </a:t>
            </a:r>
            <a:r>
              <a:rPr lang="es-ES" sz="1100" b="1" dirty="0" err="1"/>
              <a:t>DomainTitleMatchScore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/>
              <a:t>Columnas relacionadas con la estructura HTML como </a:t>
            </a:r>
            <a:r>
              <a:rPr lang="es-ES" sz="1100" b="1" dirty="0" err="1"/>
              <a:t>HasFavicon</a:t>
            </a:r>
            <a:r>
              <a:rPr lang="es-ES" sz="1100" b="1" dirty="0"/>
              <a:t>, </a:t>
            </a:r>
            <a:r>
              <a:rPr lang="es-ES" sz="1100" b="1" dirty="0" err="1"/>
              <a:t>IsResponsive</a:t>
            </a:r>
            <a:r>
              <a:rPr lang="es-ES" sz="1100" b="1" dirty="0"/>
              <a:t> y </a:t>
            </a:r>
            <a:r>
              <a:rPr lang="es-ES" sz="1100" b="1" dirty="0" err="1"/>
              <a:t>HasSubmitButton</a:t>
            </a:r>
            <a:r>
              <a:rPr lang="es-ES" sz="1100" b="1" dirty="0"/>
              <a:t> (analizadas en </a:t>
            </a:r>
            <a:r>
              <a:rPr lang="es-ES" sz="1100" b="1" dirty="0" err="1"/>
              <a:t>pd.crosstab</a:t>
            </a:r>
            <a:r>
              <a:rPr lang="es-ES" sz="1100" b="1" dirty="0"/>
              <a:t>).</a:t>
            </a:r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29EE4425-893C-6A46-A6FE-D08307AF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18" y="1895834"/>
            <a:ext cx="6265304" cy="3650403"/>
          </a:xfrm>
          <a:prstGeom prst="rect">
            <a:avLst/>
          </a:prstGeom>
          <a:ln>
            <a:solidFill>
              <a:srgbClr val="191919"/>
            </a:solidFill>
          </a:ln>
        </p:spPr>
      </p:pic>
    </p:spTree>
    <p:extLst>
      <p:ext uri="{BB962C8B-B14F-4D97-AF65-F5344CB8AC3E}">
        <p14:creationId xmlns:p14="http://schemas.microsoft.com/office/powerpoint/2010/main" val="48789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F838-27A6-E4ED-009B-6371B6D5E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B29B64F7-3C93-9516-F0B5-175103FB99C0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92CA95C-E982-564C-B5BE-1A20C834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7202C7F2-93AD-EA0C-430B-AF563E0589BA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sp>
        <p:nvSpPr>
          <p:cNvPr id="4" name="CuadroTexto 25">
            <a:extLst>
              <a:ext uri="{FF2B5EF4-FFF2-40B4-BE49-F238E27FC236}">
                <a16:creationId xmlns:a16="http://schemas.microsoft.com/office/drawing/2014/main" id="{E674BD68-1DE9-0707-B0FA-7A1B67580535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597EB9D-AD2D-A0C6-19B3-13D4F3B8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96"/>
          <a:stretch>
            <a:fillRect/>
          </a:stretch>
        </p:blipFill>
        <p:spPr>
          <a:xfrm>
            <a:off x="1550628" y="1929563"/>
            <a:ext cx="4525006" cy="1854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35F27-4C7E-CFF7-27B0-9E80C9068EA4}"/>
              </a:ext>
            </a:extLst>
          </p:cNvPr>
          <p:cNvSpPr txBox="1"/>
          <p:nvPr/>
        </p:nvSpPr>
        <p:spPr>
          <a:xfrm>
            <a:off x="938547" y="974785"/>
            <a:ext cx="3170335" cy="369332"/>
          </a:xfrm>
          <a:prstGeom prst="rect">
            <a:avLst/>
          </a:prstGeom>
          <a:solidFill>
            <a:srgbClr val="70C37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Detección de </a:t>
            </a:r>
            <a:r>
              <a:rPr lang="es-ES" dirty="0" err="1"/>
              <a:t>Cheating</a:t>
            </a:r>
            <a:r>
              <a:rPr lang="es-ES" dirty="0"/>
              <a:t>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C7087-81EC-2F57-467F-8E91C749922A}"/>
              </a:ext>
            </a:extLst>
          </p:cNvPr>
          <p:cNvSpPr txBox="1"/>
          <p:nvPr/>
        </p:nvSpPr>
        <p:spPr>
          <a:xfrm>
            <a:off x="4578894" y="983412"/>
            <a:ext cx="3309373" cy="369332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Eliminación de </a:t>
            </a:r>
            <a:r>
              <a:rPr lang="es-ES" dirty="0" err="1"/>
              <a:t>Cheating</a:t>
            </a:r>
            <a:r>
              <a:rPr lang="es-ES" dirty="0"/>
              <a:t>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E3F45-50F4-D62A-24A3-712116CDE6F6}"/>
              </a:ext>
            </a:extLst>
          </p:cNvPr>
          <p:cNvSpPr txBox="1"/>
          <p:nvPr/>
        </p:nvSpPr>
        <p:spPr>
          <a:xfrm>
            <a:off x="8391770" y="983412"/>
            <a:ext cx="2282893" cy="369332"/>
          </a:xfrm>
          <a:prstGeom prst="rect">
            <a:avLst/>
          </a:prstGeom>
          <a:solidFill>
            <a:srgbClr val="70C37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Dataset Features Safe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404442-2362-3372-B2C6-E1E2E84FAD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08882" y="1159451"/>
            <a:ext cx="470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07727E-1C72-4501-374B-76D1CA8FB13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88267" y="1168078"/>
            <a:ext cx="5035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701717-53D9-AC7B-877B-40ABB78016CA}"/>
              </a:ext>
            </a:extLst>
          </p:cNvPr>
          <p:cNvSpPr/>
          <p:nvPr/>
        </p:nvSpPr>
        <p:spPr>
          <a:xfrm>
            <a:off x="1550628" y="1939217"/>
            <a:ext cx="4525006" cy="18610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181F7-9141-1EC2-863F-60AB827F1770}"/>
              </a:ext>
            </a:extLst>
          </p:cNvPr>
          <p:cNvSpPr txBox="1"/>
          <p:nvPr/>
        </p:nvSpPr>
        <p:spPr>
          <a:xfrm>
            <a:off x="6349947" y="4707714"/>
            <a:ext cx="484089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¿Y que hay del Dataset de </a:t>
            </a:r>
            <a:r>
              <a:rPr lang="es-ES" sz="2400" b="1" dirty="0" err="1"/>
              <a:t>Favicons</a:t>
            </a:r>
            <a:r>
              <a:rPr lang="es-ES" sz="2400" dirty="0"/>
              <a:t>?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3DFD284-4999-0656-0502-13217C999E04}"/>
              </a:ext>
            </a:extLst>
          </p:cNvPr>
          <p:cNvSpPr/>
          <p:nvPr/>
        </p:nvSpPr>
        <p:spPr>
          <a:xfrm>
            <a:off x="6202749" y="2418484"/>
            <a:ext cx="2041823" cy="715990"/>
          </a:xfrm>
          <a:prstGeom prst="rightArrow">
            <a:avLst/>
          </a:prstGeom>
          <a:solidFill>
            <a:srgbClr val="70C3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cono de Pulgar arriba Pixel Perfect Lineal Color | Freepik">
            <a:extLst>
              <a:ext uri="{FF2B5EF4-FFF2-40B4-BE49-F238E27FC236}">
                <a16:creationId xmlns:a16="http://schemas.microsoft.com/office/drawing/2014/main" id="{6912F0F2-94A3-06A7-D9CF-B2ADA0FA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914" y="2658761"/>
            <a:ext cx="267223" cy="26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844B44-787A-8025-38E1-04BA18BA1CE0}"/>
              </a:ext>
            </a:extLst>
          </p:cNvPr>
          <p:cNvSpPr txBox="1"/>
          <p:nvPr/>
        </p:nvSpPr>
        <p:spPr>
          <a:xfrm>
            <a:off x="2128598" y="3944903"/>
            <a:ext cx="3357802" cy="1954381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URLSimilarityIndex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HasSocialNet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HasCopyrightInfo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 err="1"/>
              <a:t>HasDescription</a:t>
            </a:r>
            <a:r>
              <a:rPr lang="es-ES" sz="1100" b="1" dirty="0"/>
              <a:t> </a:t>
            </a:r>
            <a:r>
              <a:rPr lang="es-ES" sz="1100" b="1" dirty="0" err="1"/>
              <a:t>DomainTitleMatchScore</a:t>
            </a:r>
            <a:r>
              <a:rPr lang="es-ES" sz="1100" b="1" dirty="0"/>
              <a:t> </a:t>
            </a:r>
          </a:p>
          <a:p>
            <a:pPr algn="ctr"/>
            <a:endParaRPr lang="es-ES" sz="11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b="1" dirty="0"/>
              <a:t>Columnas relacionadas con la estructura HTML como </a:t>
            </a:r>
            <a:r>
              <a:rPr lang="es-ES" sz="1100" b="1" dirty="0" err="1"/>
              <a:t>HasFavicon</a:t>
            </a:r>
            <a:r>
              <a:rPr lang="es-ES" sz="1100" b="1" dirty="0"/>
              <a:t>, </a:t>
            </a:r>
            <a:r>
              <a:rPr lang="es-ES" sz="1100" b="1" dirty="0" err="1"/>
              <a:t>IsResponsive</a:t>
            </a:r>
            <a:r>
              <a:rPr lang="es-ES" sz="1100" b="1" dirty="0"/>
              <a:t> y </a:t>
            </a:r>
            <a:r>
              <a:rPr lang="es-ES" sz="1100" b="1" dirty="0" err="1"/>
              <a:t>HasSubmitButton</a:t>
            </a:r>
            <a:r>
              <a:rPr lang="es-ES" sz="1100" b="1" dirty="0"/>
              <a:t> (analizadas en </a:t>
            </a:r>
            <a:r>
              <a:rPr lang="es-ES" sz="1100" b="1" dirty="0" err="1"/>
              <a:t>pd.crosstab</a:t>
            </a:r>
            <a:r>
              <a:rPr lang="es-ES" sz="1100" b="1" dirty="0"/>
              <a:t>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8279-A3F8-88C5-E4B9-44D1EB06E666}"/>
              </a:ext>
            </a:extLst>
          </p:cNvPr>
          <p:cNvSpPr txBox="1"/>
          <p:nvPr/>
        </p:nvSpPr>
        <p:spPr>
          <a:xfrm>
            <a:off x="8685850" y="1939217"/>
            <a:ext cx="2783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Precisión del modelo: 0.9971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1857A1-50F9-7B83-16ED-CB3E3AF46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757333"/>
              </p:ext>
            </p:extLst>
          </p:nvPr>
        </p:nvGraphicFramePr>
        <p:xfrm>
          <a:off x="8371687" y="2277771"/>
          <a:ext cx="3411782" cy="12295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3139">
                  <a:extLst>
                    <a:ext uri="{9D8B030D-6E8A-4147-A177-3AD203B41FA5}">
                      <a16:colId xmlns:a16="http://schemas.microsoft.com/office/drawing/2014/main" val="2413647542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16435473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855388315"/>
                    </a:ext>
                  </a:extLst>
                </a:gridCol>
                <a:gridCol w="853139">
                  <a:extLst>
                    <a:ext uri="{9D8B030D-6E8A-4147-A177-3AD203B41FA5}">
                      <a16:colId xmlns:a16="http://schemas.microsoft.com/office/drawing/2014/main" val="261282730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Predicho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5472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Realidad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8719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20104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2574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26918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8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8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2A16C-77D4-C08E-2275-85EB55AD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CA188F52-5DAB-99EE-DD11-A058E62E77F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48E1451F-6C9C-9018-F7AF-A6469D6C4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3587541A-E77B-EC36-E1E2-F45F1B9D6E9F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sp>
        <p:nvSpPr>
          <p:cNvPr id="4" name="CuadroTexto 25">
            <a:extLst>
              <a:ext uri="{FF2B5EF4-FFF2-40B4-BE49-F238E27FC236}">
                <a16:creationId xmlns:a16="http://schemas.microsoft.com/office/drawing/2014/main" id="{AFAC9AF8-B95F-CCF8-B4C4-90F112E55981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3FBAF-9E14-13FB-70CB-227522B30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" y="791512"/>
            <a:ext cx="4823085" cy="523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D066D-71BD-64C0-53F4-2383B4A8330D}"/>
              </a:ext>
            </a:extLst>
          </p:cNvPr>
          <p:cNvSpPr/>
          <p:nvPr/>
        </p:nvSpPr>
        <p:spPr>
          <a:xfrm>
            <a:off x="233950" y="1314732"/>
            <a:ext cx="6127089" cy="165270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7E53-2C34-A58B-CFBF-A38F6417B6E4}"/>
              </a:ext>
            </a:extLst>
          </p:cNvPr>
          <p:cNvSpPr txBox="1"/>
          <p:nvPr/>
        </p:nvSpPr>
        <p:spPr>
          <a:xfrm>
            <a:off x="366422" y="1414024"/>
            <a:ext cx="302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Características Tabulares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8920-FE78-576D-927D-0E5D539463D6}"/>
              </a:ext>
            </a:extLst>
          </p:cNvPr>
          <p:cNvSpPr txBox="1"/>
          <p:nvPr/>
        </p:nvSpPr>
        <p:spPr>
          <a:xfrm>
            <a:off x="366422" y="1891060"/>
            <a:ext cx="2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235795 Instancias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7E3D0-3202-8E27-5C6A-59E3CDDF02DC}"/>
              </a:ext>
            </a:extLst>
          </p:cNvPr>
          <p:cNvSpPr txBox="1"/>
          <p:nvPr/>
        </p:nvSpPr>
        <p:spPr>
          <a:xfrm>
            <a:off x="366422" y="2373286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54 Features / Características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3EE311-10E4-FAF9-9A01-4D5FD777F9E4}"/>
              </a:ext>
            </a:extLst>
          </p:cNvPr>
          <p:cNvSpPr/>
          <p:nvPr/>
        </p:nvSpPr>
        <p:spPr>
          <a:xfrm>
            <a:off x="3394293" y="1672021"/>
            <a:ext cx="1567851" cy="2908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71405B-F327-6041-1956-EB664E0E93F0}"/>
              </a:ext>
            </a:extLst>
          </p:cNvPr>
          <p:cNvCxnSpPr>
            <a:cxnSpLocks/>
          </p:cNvCxnSpPr>
          <p:nvPr/>
        </p:nvCxnSpPr>
        <p:spPr>
          <a:xfrm flipV="1">
            <a:off x="2537139" y="1837952"/>
            <a:ext cx="773048" cy="240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D8AA98-C5A1-9FA9-1CD5-26960619D810}"/>
              </a:ext>
            </a:extLst>
          </p:cNvPr>
          <p:cNvSpPr txBox="1"/>
          <p:nvPr/>
        </p:nvSpPr>
        <p:spPr>
          <a:xfrm>
            <a:off x="3453600" y="1646220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134 000 </a:t>
            </a:r>
            <a:r>
              <a:rPr lang="es-ES" b="1" dirty="0" err="1">
                <a:solidFill>
                  <a:schemeClr val="bg1"/>
                </a:solidFill>
              </a:rPr>
              <a:t>Legit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866D9D-DF2E-E373-75EC-A3408BE94680}"/>
              </a:ext>
            </a:extLst>
          </p:cNvPr>
          <p:cNvSpPr/>
          <p:nvPr/>
        </p:nvSpPr>
        <p:spPr>
          <a:xfrm>
            <a:off x="3394294" y="2075726"/>
            <a:ext cx="1567851" cy="29756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4CEB8-C5EF-1742-C31A-F97D9605539A}"/>
              </a:ext>
            </a:extLst>
          </p:cNvPr>
          <p:cNvSpPr txBox="1"/>
          <p:nvPr/>
        </p:nvSpPr>
        <p:spPr>
          <a:xfrm>
            <a:off x="3310187" y="2041798"/>
            <a:ext cx="172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100 000 </a:t>
            </a:r>
            <a:r>
              <a:rPr lang="es-ES" b="1" dirty="0" err="1">
                <a:solidFill>
                  <a:schemeClr val="bg1"/>
                </a:solidFill>
              </a:rPr>
              <a:t>Phising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E9E8D4D-9506-6D6C-4F14-D88B6CDBCC66}"/>
              </a:ext>
            </a:extLst>
          </p:cNvPr>
          <p:cNvCxnSpPr/>
          <p:nvPr/>
        </p:nvCxnSpPr>
        <p:spPr>
          <a:xfrm>
            <a:off x="2540279" y="2075726"/>
            <a:ext cx="769908" cy="1832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8E850-7E26-3FAA-0A76-1B681DDD555D}"/>
              </a:ext>
            </a:extLst>
          </p:cNvPr>
          <p:cNvSpPr/>
          <p:nvPr/>
        </p:nvSpPr>
        <p:spPr>
          <a:xfrm>
            <a:off x="233950" y="790105"/>
            <a:ext cx="4823085" cy="5246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BC2897-4629-FD9E-8635-9B1E1D06DD0D}"/>
              </a:ext>
            </a:extLst>
          </p:cNvPr>
          <p:cNvSpPr/>
          <p:nvPr/>
        </p:nvSpPr>
        <p:spPr>
          <a:xfrm>
            <a:off x="5072277" y="1659120"/>
            <a:ext cx="1109713" cy="3166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3C9A7E-E752-89CC-FB2D-CAD4722FEA9F}"/>
              </a:ext>
            </a:extLst>
          </p:cNvPr>
          <p:cNvSpPr/>
          <p:nvPr/>
        </p:nvSpPr>
        <p:spPr>
          <a:xfrm>
            <a:off x="5081425" y="2066200"/>
            <a:ext cx="1100566" cy="30708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54DEC5-82E4-B27C-3D24-3B6563824FAA}"/>
              </a:ext>
            </a:extLst>
          </p:cNvPr>
          <p:cNvSpPr/>
          <p:nvPr/>
        </p:nvSpPr>
        <p:spPr>
          <a:xfrm>
            <a:off x="586597" y="2282167"/>
            <a:ext cx="2934936" cy="587844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9769C-3AE7-D203-81DC-1D7B4E0AFDAE}"/>
              </a:ext>
            </a:extLst>
          </p:cNvPr>
          <p:cNvSpPr txBox="1"/>
          <p:nvPr/>
        </p:nvSpPr>
        <p:spPr>
          <a:xfrm>
            <a:off x="315900" y="3699607"/>
            <a:ext cx="1255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HasFavicon</a:t>
            </a:r>
            <a:endParaRPr lang="es-E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DA19ED-BB45-80CC-1681-072A576C76A3}"/>
              </a:ext>
            </a:extLst>
          </p:cNvPr>
          <p:cNvSpPr txBox="1"/>
          <p:nvPr/>
        </p:nvSpPr>
        <p:spPr>
          <a:xfrm>
            <a:off x="1617109" y="3653440"/>
            <a:ext cx="3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0C903D-891A-0D03-BFBB-E74101E3131F}"/>
              </a:ext>
            </a:extLst>
          </p:cNvPr>
          <p:cNvSpPr txBox="1"/>
          <p:nvPr/>
        </p:nvSpPr>
        <p:spPr>
          <a:xfrm>
            <a:off x="1995492" y="3699606"/>
            <a:ext cx="1255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URL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6FEE8D-9DB4-7DF4-8EDA-C435303882D2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2691421" y="4000681"/>
            <a:ext cx="761854" cy="89836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4A6EE5-873F-3E3A-374B-59ED99663582}"/>
              </a:ext>
            </a:extLst>
          </p:cNvPr>
          <p:cNvSpPr txBox="1"/>
          <p:nvPr/>
        </p:nvSpPr>
        <p:spPr>
          <a:xfrm>
            <a:off x="3521533" y="4369127"/>
            <a:ext cx="4603169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Inspección Código HTML (</a:t>
            </a:r>
            <a:r>
              <a:rPr lang="es-ES" dirty="0" err="1"/>
              <a:t>Scraper</a:t>
            </a:r>
            <a:r>
              <a:rPr lang="es-ES" dirty="0"/>
              <a:t> de palabras “</a:t>
            </a:r>
            <a:r>
              <a:rPr lang="es-ES" dirty="0" err="1"/>
              <a:t>icon</a:t>
            </a:r>
            <a:r>
              <a:rPr lang="es-ES" dirty="0"/>
              <a:t>, “</a:t>
            </a:r>
            <a:r>
              <a:rPr lang="es-ES" dirty="0" err="1"/>
              <a:t>shortcut</a:t>
            </a:r>
            <a:r>
              <a:rPr lang="es-ES" dirty="0"/>
              <a:t>” …)</a:t>
            </a:r>
          </a:p>
          <a:p>
            <a:pPr algn="ctr"/>
            <a:r>
              <a:rPr lang="es-ES" dirty="0"/>
              <a:t>Y</a:t>
            </a:r>
          </a:p>
          <a:p>
            <a:pPr algn="ctr"/>
            <a:r>
              <a:rPr lang="es-ES" dirty="0"/>
              <a:t>Prueba de Ubicación Estándar (raíz del dominio + /favicon.ico)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DADAF0-AA04-35BE-E2A1-B9C1722B582A}"/>
              </a:ext>
            </a:extLst>
          </p:cNvPr>
          <p:cNvSpPr txBox="1"/>
          <p:nvPr/>
        </p:nvSpPr>
        <p:spPr>
          <a:xfrm>
            <a:off x="7527363" y="647155"/>
            <a:ext cx="39880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Nuevo CSV:</a:t>
            </a:r>
            <a:br>
              <a:rPr lang="es-ES" dirty="0"/>
            </a:br>
            <a:r>
              <a:rPr lang="es-ES" dirty="0" err="1"/>
              <a:t>Label</a:t>
            </a:r>
            <a:r>
              <a:rPr lang="es-ES" dirty="0"/>
              <a:t> + Resultados de URLs con </a:t>
            </a:r>
            <a:r>
              <a:rPr lang="es-ES" dirty="0" err="1"/>
              <a:t>Favicon</a:t>
            </a:r>
            <a:endParaRPr lang="es-E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2B4F-537C-F83A-BD51-77536B6E0779}"/>
              </a:ext>
            </a:extLst>
          </p:cNvPr>
          <p:cNvSpPr txBox="1"/>
          <p:nvPr/>
        </p:nvSpPr>
        <p:spPr>
          <a:xfrm>
            <a:off x="6791379" y="4697137"/>
            <a:ext cx="1255344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BeautifulSoup</a:t>
            </a:r>
            <a:endParaRPr lang="es-E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369B3E-0ECA-2509-BD5A-3A2785952475}"/>
              </a:ext>
            </a:extLst>
          </p:cNvPr>
          <p:cNvSpPr txBox="1"/>
          <p:nvPr/>
        </p:nvSpPr>
        <p:spPr>
          <a:xfrm>
            <a:off x="6684309" y="2543942"/>
            <a:ext cx="13705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200" b="1" dirty="0"/>
              <a:t>extract_dataset.py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1A11B6-FB21-126C-F45B-AAA1E223C2A1}"/>
              </a:ext>
            </a:extLst>
          </p:cNvPr>
          <p:cNvSpPr txBox="1"/>
          <p:nvPr/>
        </p:nvSpPr>
        <p:spPr>
          <a:xfrm>
            <a:off x="10053992" y="1293486"/>
            <a:ext cx="855103" cy="461665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Todos los formatos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7C8B15-2009-97BC-65F2-534C884482F6}"/>
              </a:ext>
            </a:extLst>
          </p:cNvPr>
          <p:cNvSpPr txBox="1"/>
          <p:nvPr/>
        </p:nvSpPr>
        <p:spPr>
          <a:xfrm>
            <a:off x="9042355" y="3635070"/>
            <a:ext cx="2563049" cy="2321085"/>
          </a:xfrm>
          <a:prstGeom prst="rect">
            <a:avLst/>
          </a:prstGeom>
          <a:solidFill>
            <a:srgbClr val="DAE3F3"/>
          </a:solidFill>
          <a:ln w="19050">
            <a:solidFill>
              <a:schemeClr val="tx1"/>
            </a:solidFill>
          </a:ln>
        </p:spPr>
        <p:txBody>
          <a:bodyPr wrap="square" lIns="90000" rtlCol="0">
            <a:spAutoFit/>
          </a:bodyPr>
          <a:lstStyle/>
          <a:p>
            <a:pPr algn="ctr"/>
            <a:r>
              <a:rPr lang="es-ES" sz="1400" dirty="0"/>
              <a:t>Resultados:</a:t>
            </a:r>
          </a:p>
          <a:p>
            <a:pPr algn="ctr"/>
            <a:endParaRPr lang="es-ES" sz="1400" dirty="0"/>
          </a:p>
          <a:p>
            <a:pPr marL="285750" indent="-205200" algn="ctr">
              <a:buFont typeface="Arial" panose="020B0604020202020204" pitchFamily="34" charset="0"/>
              <a:buChar char="•"/>
            </a:pPr>
            <a:r>
              <a:rPr lang="es-ES" sz="1400" dirty="0"/>
              <a:t>2 Directorios </a:t>
            </a:r>
            <a:r>
              <a:rPr lang="es-ES" sz="1400" b="1" dirty="0"/>
              <a:t>(</a:t>
            </a:r>
            <a:r>
              <a:rPr lang="es-ES" sz="1400" b="1" dirty="0" err="1"/>
              <a:t>Legit</a:t>
            </a:r>
            <a:r>
              <a:rPr lang="es-ES" sz="1400" b="1" dirty="0"/>
              <a:t>/</a:t>
            </a:r>
            <a:r>
              <a:rPr lang="es-ES" sz="1400" b="1" dirty="0" err="1"/>
              <a:t>Phising</a:t>
            </a:r>
            <a:r>
              <a:rPr lang="es-ES" sz="1400" b="1" dirty="0"/>
              <a:t>)</a:t>
            </a:r>
            <a:endParaRPr lang="es-ES" sz="1400" dirty="0"/>
          </a:p>
          <a:p>
            <a:pPr marL="28575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/>
              <a:t>Datasets</a:t>
            </a:r>
            <a:r>
              <a:rPr lang="es-ES" sz="1400" b="1" dirty="0"/>
              <a:t> Balanceados</a:t>
            </a:r>
          </a:p>
          <a:p>
            <a:pPr marL="28575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Iconos en </a:t>
            </a:r>
            <a:r>
              <a:rPr lang="es-ES" sz="1400" b="1" dirty="0"/>
              <a:t>64x64</a:t>
            </a:r>
          </a:p>
          <a:p>
            <a:pPr marL="28575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Iconos con  </a:t>
            </a:r>
            <a:endParaRPr lang="es-ES" sz="1400" b="1" dirty="0"/>
          </a:p>
          <a:p>
            <a:pPr marL="28575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Iconos a color </a:t>
            </a:r>
            <a:r>
              <a:rPr lang="es-ES" sz="1400" b="1" dirty="0">
                <a:solidFill>
                  <a:srgbClr val="FF0000"/>
                </a:solidFill>
              </a:rPr>
              <a:t>R</a:t>
            </a:r>
            <a:r>
              <a:rPr lang="es-ES" sz="1400" b="1" dirty="0">
                <a:solidFill>
                  <a:srgbClr val="00B050"/>
                </a:solidFill>
              </a:rPr>
              <a:t>G</a:t>
            </a:r>
            <a:r>
              <a:rPr lang="es-ES" sz="1400" b="1" dirty="0">
                <a:solidFill>
                  <a:srgbClr val="00B0F0"/>
                </a:solidFill>
              </a:rPr>
              <a:t>B</a:t>
            </a:r>
          </a:p>
          <a:p>
            <a:pPr marL="28575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Iconos en formato </a:t>
            </a:r>
            <a:r>
              <a:rPr lang="es-ES" sz="1400" b="1" dirty="0"/>
              <a:t>.png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01F93AF-19F9-7A7F-D036-A178971D1A4B}"/>
              </a:ext>
            </a:extLst>
          </p:cNvPr>
          <p:cNvSpPr/>
          <p:nvPr/>
        </p:nvSpPr>
        <p:spPr>
          <a:xfrm>
            <a:off x="10204017" y="5021960"/>
            <a:ext cx="1180872" cy="235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5D679F4-4ED4-4D11-8EAF-FADE88F00929}"/>
              </a:ext>
            </a:extLst>
          </p:cNvPr>
          <p:cNvCxnSpPr>
            <a:stCxn id="65" idx="3"/>
          </p:cNvCxnSpPr>
          <p:nvPr/>
        </p:nvCxnSpPr>
        <p:spPr>
          <a:xfrm flipV="1">
            <a:off x="10909095" y="1518082"/>
            <a:ext cx="232381" cy="6237"/>
          </a:xfrm>
          <a:prstGeom prst="straightConnector1">
            <a:avLst/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107CA86-664A-D0CA-61D1-C944F6579BEC}"/>
              </a:ext>
            </a:extLst>
          </p:cNvPr>
          <p:cNvSpPr txBox="1"/>
          <p:nvPr/>
        </p:nvSpPr>
        <p:spPr>
          <a:xfrm>
            <a:off x="11065471" y="1316325"/>
            <a:ext cx="85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¡Incluidos .gif!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038835F4-97B0-389D-719E-58052D853879}"/>
              </a:ext>
            </a:extLst>
          </p:cNvPr>
          <p:cNvCxnSpPr>
            <a:cxnSpLocks/>
            <a:stCxn id="49" idx="0"/>
            <a:endCxn id="42" idx="1"/>
          </p:cNvCxnSpPr>
          <p:nvPr/>
        </p:nvCxnSpPr>
        <p:spPr>
          <a:xfrm rot="5400000" flipH="1" flipV="1">
            <a:off x="6661672" y="1678252"/>
            <a:ext cx="1573621" cy="1577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7B6E107-3813-7090-10C7-614EFFC820E2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7360224" y="2820941"/>
            <a:ext cx="9378" cy="1548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8BA2664-C836-1B44-5ABD-22756F3C9069}"/>
              </a:ext>
            </a:extLst>
          </p:cNvPr>
          <p:cNvSpPr txBox="1"/>
          <p:nvPr/>
        </p:nvSpPr>
        <p:spPr>
          <a:xfrm>
            <a:off x="8853483" y="2548768"/>
            <a:ext cx="294257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200" b="1" dirty="0"/>
              <a:t>process_favicons_fixedRGBbalanced.py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3A19ECF-E27B-1F81-C6ED-6874C119A5D9}"/>
              </a:ext>
            </a:extLst>
          </p:cNvPr>
          <p:cNvCxnSpPr>
            <a:stCxn id="42" idx="2"/>
            <a:endCxn id="107" idx="0"/>
          </p:cNvCxnSpPr>
          <p:nvPr/>
        </p:nvCxnSpPr>
        <p:spPr>
          <a:xfrm rot="16200000" flipH="1">
            <a:off x="9295437" y="1519433"/>
            <a:ext cx="1255282" cy="803388"/>
          </a:xfrm>
          <a:prstGeom prst="bentConnector3">
            <a:avLst>
              <a:gd name="adj1" fmla="val 6786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3A27E28-E0FE-A2DD-7E43-0D02AE3E6FF7}"/>
              </a:ext>
            </a:extLst>
          </p:cNvPr>
          <p:cNvCxnSpPr>
            <a:stCxn id="107" idx="2"/>
            <a:endCxn id="66" idx="0"/>
          </p:cNvCxnSpPr>
          <p:nvPr/>
        </p:nvCxnSpPr>
        <p:spPr>
          <a:xfrm rot="5400000">
            <a:off x="9919675" y="3229972"/>
            <a:ext cx="809303" cy="89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B32F038-C614-89BC-924A-8E7B9AB3673C}"/>
              </a:ext>
            </a:extLst>
          </p:cNvPr>
          <p:cNvSpPr txBox="1"/>
          <p:nvPr/>
        </p:nvSpPr>
        <p:spPr>
          <a:xfrm>
            <a:off x="10194359" y="4985702"/>
            <a:ext cx="118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Fondo Blanco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DE752-E2CC-8FED-EC29-221016CEC333}"/>
              </a:ext>
            </a:extLst>
          </p:cNvPr>
          <p:cNvSpPr txBox="1"/>
          <p:nvPr/>
        </p:nvSpPr>
        <p:spPr>
          <a:xfrm>
            <a:off x="3647493" y="3690203"/>
            <a:ext cx="1255344" cy="369332"/>
          </a:xfrm>
          <a:prstGeom prst="rect">
            <a:avLst/>
          </a:prstGeom>
          <a:solidFill>
            <a:srgbClr val="5B9BD5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Label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4F958-A538-6FC3-6B27-2B1401B25402}"/>
              </a:ext>
            </a:extLst>
          </p:cNvPr>
          <p:cNvSpPr txBox="1"/>
          <p:nvPr/>
        </p:nvSpPr>
        <p:spPr>
          <a:xfrm>
            <a:off x="3288794" y="3635070"/>
            <a:ext cx="3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+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8AD73BA-B1D5-E333-1DB8-4FCB742030A9}"/>
              </a:ext>
            </a:extLst>
          </p:cNvPr>
          <p:cNvCxnSpPr>
            <a:stCxn id="27" idx="4"/>
            <a:endCxn id="31" idx="0"/>
          </p:cNvCxnSpPr>
          <p:nvPr/>
        </p:nvCxnSpPr>
        <p:spPr>
          <a:xfrm rot="16200000" flipH="1">
            <a:off x="1923817" y="3000258"/>
            <a:ext cx="829595" cy="5690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76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6E5DDD-04BF-B70A-06E0-2544B577B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533985-0B32-1B74-A004-7D00638AA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85D33A61-1986-72B3-A381-EFC56472AF90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sp>
        <p:nvSpPr>
          <p:cNvPr id="4" name="CuadroTexto 25">
            <a:extLst>
              <a:ext uri="{FF2B5EF4-FFF2-40B4-BE49-F238E27FC236}">
                <a16:creationId xmlns:a16="http://schemas.microsoft.com/office/drawing/2014/main" id="{D7D955D0-2948-93C2-0A06-862FA8228E5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pic>
        <p:nvPicPr>
          <p:cNvPr id="23" name="Picture 22" descr="A black and white image of a blue and white circle&#10;&#10;AI-generated content may be incorrect.">
            <a:extLst>
              <a:ext uri="{FF2B5EF4-FFF2-40B4-BE49-F238E27FC236}">
                <a16:creationId xmlns:a16="http://schemas.microsoft.com/office/drawing/2014/main" id="{D6442C08-B63C-A20F-CC85-04B7844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15" y="1179691"/>
            <a:ext cx="5697169" cy="1083165"/>
          </a:xfrm>
          <a:prstGeom prst="rect">
            <a:avLst/>
          </a:prstGeom>
        </p:spPr>
      </p:pic>
      <p:pic>
        <p:nvPicPr>
          <p:cNvPr id="25" name="Picture 2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783794D-4652-7D57-790B-4C83153F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94"/>
          <a:stretch>
            <a:fillRect/>
          </a:stretch>
        </p:blipFill>
        <p:spPr>
          <a:xfrm>
            <a:off x="3247414" y="2794684"/>
            <a:ext cx="5697170" cy="1055032"/>
          </a:xfrm>
          <a:prstGeom prst="rect">
            <a:avLst/>
          </a:prstGeom>
        </p:spPr>
      </p:pic>
      <p:pic>
        <p:nvPicPr>
          <p:cNvPr id="30" name="Picture 29" descr="A close up of a logo&#10;&#10;AI-generated content may be incorrect.">
            <a:extLst>
              <a:ext uri="{FF2B5EF4-FFF2-40B4-BE49-F238E27FC236}">
                <a16:creationId xmlns:a16="http://schemas.microsoft.com/office/drawing/2014/main" id="{12F2027D-7AC8-5A43-A8C5-FA8A41249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93" y="4143765"/>
            <a:ext cx="2560209" cy="109723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559A632-EAE9-9858-292E-4BBE20D2CFE9}"/>
              </a:ext>
            </a:extLst>
          </p:cNvPr>
          <p:cNvSpPr/>
          <p:nvPr/>
        </p:nvSpPr>
        <p:spPr>
          <a:xfrm>
            <a:off x="6211019" y="2683572"/>
            <a:ext cx="1345721" cy="1299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543C0F-D486-D088-37B9-75CB27162CF0}"/>
              </a:ext>
            </a:extLst>
          </p:cNvPr>
          <p:cNvSpPr/>
          <p:nvPr/>
        </p:nvSpPr>
        <p:spPr>
          <a:xfrm>
            <a:off x="6202911" y="4074856"/>
            <a:ext cx="1345721" cy="1299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FAC7B4-9266-D406-30AE-BF97112D51BE}"/>
              </a:ext>
            </a:extLst>
          </p:cNvPr>
          <p:cNvSpPr/>
          <p:nvPr/>
        </p:nvSpPr>
        <p:spPr>
          <a:xfrm>
            <a:off x="4643363" y="4074856"/>
            <a:ext cx="1345721" cy="1299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EAAAE4-FA51-4A6F-D13A-5C4E71EA2DE7}"/>
              </a:ext>
            </a:extLst>
          </p:cNvPr>
          <p:cNvSpPr txBox="1"/>
          <p:nvPr/>
        </p:nvSpPr>
        <p:spPr>
          <a:xfrm>
            <a:off x="8686799" y="4380241"/>
            <a:ext cx="2018581" cy="923330"/>
          </a:xfrm>
          <a:prstGeom prst="rect">
            <a:avLst/>
          </a:prstGeom>
          <a:solidFill>
            <a:srgbClr val="191919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Repetición excesiva en 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b="1" dirty="0" err="1">
                <a:solidFill>
                  <a:schemeClr val="bg1"/>
                </a:solidFill>
              </a:rPr>
              <a:t>Phising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40" name="Picture 39" descr="A screenshot of a logo&#10;&#10;AI-generated content may be incorrect.">
            <a:extLst>
              <a:ext uri="{FF2B5EF4-FFF2-40B4-BE49-F238E27FC236}">
                <a16:creationId xmlns:a16="http://schemas.microsoft.com/office/drawing/2014/main" id="{39DD3E59-96D6-CD1B-613D-736583722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580"/>
          <a:stretch>
            <a:fillRect/>
          </a:stretch>
        </p:blipFill>
        <p:spPr>
          <a:xfrm>
            <a:off x="4606925" y="2794682"/>
            <a:ext cx="1382159" cy="10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BF537-0DEF-70F4-E771-F3D78062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F4D09CA-C8C5-1847-9618-3C8FABF0BF9B}"/>
              </a:ext>
            </a:extLst>
          </p:cNvPr>
          <p:cNvCxnSpPr>
            <a:cxnSpLocks/>
            <a:stCxn id="97" idx="0"/>
          </p:cNvCxnSpPr>
          <p:nvPr/>
        </p:nvCxnSpPr>
        <p:spPr>
          <a:xfrm rot="5400000" flipH="1" flipV="1">
            <a:off x="5413312" y="1443104"/>
            <a:ext cx="958654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DE5517B7-2F12-D350-AFCE-F5EA794E15DA}"/>
              </a:ext>
            </a:extLst>
          </p:cNvPr>
          <p:cNvCxnSpPr/>
          <p:nvPr/>
        </p:nvCxnSpPr>
        <p:spPr>
          <a:xfrm>
            <a:off x="1001249" y="6082981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5B36001-8F58-90BA-4F6B-D88452BC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4">
            <a:extLst>
              <a:ext uri="{FF2B5EF4-FFF2-40B4-BE49-F238E27FC236}">
                <a16:creationId xmlns:a16="http://schemas.microsoft.com/office/drawing/2014/main" id="{EDD16BB2-AD27-60D6-D5B2-E2B3541632AC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D3990B-DC20-15CF-D7A1-1C6A6506EB67}"/>
              </a:ext>
            </a:extLst>
          </p:cNvPr>
          <p:cNvSpPr/>
          <p:nvPr/>
        </p:nvSpPr>
        <p:spPr>
          <a:xfrm>
            <a:off x="1287523" y="768923"/>
            <a:ext cx="1583060" cy="71852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Inicialización (RF)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D44B8D-590B-33BE-1FDC-78B86CA09DD4}"/>
              </a:ext>
            </a:extLst>
          </p:cNvPr>
          <p:cNvSpPr/>
          <p:nvPr/>
        </p:nvSpPr>
        <p:spPr>
          <a:xfrm>
            <a:off x="1329297" y="3319370"/>
            <a:ext cx="1524156" cy="5243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Procesado y Funcionamiento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C9F2AA-639C-AE37-33F0-2165C1C120AD}"/>
              </a:ext>
            </a:extLst>
          </p:cNvPr>
          <p:cNvCxnSpPr>
            <a:cxnSpLocks/>
            <a:stCxn id="10" idx="2"/>
            <a:endCxn id="55" idx="0"/>
          </p:cNvCxnSpPr>
          <p:nvPr/>
        </p:nvCxnSpPr>
        <p:spPr>
          <a:xfrm>
            <a:off x="2079053" y="1487451"/>
            <a:ext cx="12322" cy="617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793B4-5551-14D2-E7CA-E9FBEB3E88D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091375" y="2853336"/>
            <a:ext cx="0" cy="466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B704A02-4D3E-6319-31A5-5D5A98436991}"/>
              </a:ext>
            </a:extLst>
          </p:cNvPr>
          <p:cNvSpPr/>
          <p:nvPr/>
        </p:nvSpPr>
        <p:spPr>
          <a:xfrm>
            <a:off x="1505482" y="5313679"/>
            <a:ext cx="1171783" cy="5243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Resultados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2FAB50-99A2-E4D4-E15D-AFE0F146529D}"/>
              </a:ext>
            </a:extLst>
          </p:cNvPr>
          <p:cNvCxnSpPr>
            <a:cxnSpLocks/>
            <a:stCxn id="88" idx="2"/>
            <a:endCxn id="35" idx="0"/>
          </p:cNvCxnSpPr>
          <p:nvPr/>
        </p:nvCxnSpPr>
        <p:spPr>
          <a:xfrm flipH="1">
            <a:off x="2091374" y="4744219"/>
            <a:ext cx="1" cy="5694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48161F1-EF12-F8BC-D9CA-F93AD6F619D5}"/>
              </a:ext>
            </a:extLst>
          </p:cNvPr>
          <p:cNvSpPr/>
          <p:nvPr/>
        </p:nvSpPr>
        <p:spPr>
          <a:xfrm>
            <a:off x="4739988" y="1922431"/>
            <a:ext cx="2305301" cy="186181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u="sng" dirty="0">
                <a:solidFill>
                  <a:schemeClr val="bg1"/>
                </a:solidFill>
              </a:rPr>
              <a:t>URL</a:t>
            </a:r>
          </a:p>
          <a:p>
            <a:pPr marL="285750" indent="-180000" algn="ctr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Dataset </a:t>
            </a:r>
            <a:r>
              <a:rPr lang="es-ES" sz="1400" b="1" dirty="0">
                <a:solidFill>
                  <a:schemeClr val="bg1"/>
                </a:solidFill>
              </a:rPr>
              <a:t>Features Safe</a:t>
            </a:r>
          </a:p>
          <a:p>
            <a:pPr marL="285750" indent="-180000" algn="ctr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Distribución </a:t>
            </a:r>
            <a:r>
              <a:rPr lang="es-ES" sz="1400" b="1" dirty="0">
                <a:solidFill>
                  <a:schemeClr val="bg1"/>
                </a:solidFill>
              </a:rPr>
              <a:t>80/20</a:t>
            </a:r>
          </a:p>
          <a:p>
            <a:pPr marL="285750" indent="-180000" algn="ctr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Lectura por </a:t>
            </a:r>
            <a:r>
              <a:rPr lang="es-ES" sz="1400" b="1" dirty="0">
                <a:solidFill>
                  <a:schemeClr val="bg1"/>
                </a:solidFill>
              </a:rPr>
              <a:t>FILAS</a:t>
            </a:r>
          </a:p>
        </p:txBody>
      </p:sp>
      <p:sp>
        <p:nvSpPr>
          <p:cNvPr id="6" name="CuadroTexto 25">
            <a:extLst>
              <a:ext uri="{FF2B5EF4-FFF2-40B4-BE49-F238E27FC236}">
                <a16:creationId xmlns:a16="http://schemas.microsoft.com/office/drawing/2014/main" id="{8D76C551-37C5-3511-C750-57DBE4BF2CCD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558EB1-B0AD-2785-05F8-0D04638138F9}"/>
              </a:ext>
            </a:extLst>
          </p:cNvPr>
          <p:cNvSpPr txBox="1"/>
          <p:nvPr/>
        </p:nvSpPr>
        <p:spPr>
          <a:xfrm>
            <a:off x="1373152" y="2105373"/>
            <a:ext cx="143644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n_estimators</a:t>
            </a:r>
            <a:r>
              <a:rPr lang="es-ES" sz="1200" b="1" dirty="0"/>
              <a:t> = 100</a:t>
            </a:r>
          </a:p>
        </p:txBody>
      </p:sp>
      <p:pic>
        <p:nvPicPr>
          <p:cNvPr id="59" name="Picture 58" descr="A logo of a tree&#10;&#10;AI-generated content may be incorrect.">
            <a:extLst>
              <a:ext uri="{FF2B5EF4-FFF2-40B4-BE49-F238E27FC236}">
                <a16:creationId xmlns:a16="http://schemas.microsoft.com/office/drawing/2014/main" id="{2EA46ACA-0E58-DEAB-753A-094771F1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0"/>
              </a:clrFrom>
              <a:clrTo>
                <a:srgbClr val="F4F5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5730" y="1837149"/>
            <a:ext cx="601736" cy="60173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B2D2CC-AAD4-845C-7707-4C0D38E79435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091374" y="2382372"/>
            <a:ext cx="1" cy="533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9F4A56-17F3-A8D2-D789-F8A55F8979D0}"/>
              </a:ext>
            </a:extLst>
          </p:cNvPr>
          <p:cNvCxnSpPr>
            <a:stCxn id="14" idx="2"/>
            <a:endCxn id="88" idx="0"/>
          </p:cNvCxnSpPr>
          <p:nvPr/>
        </p:nvCxnSpPr>
        <p:spPr>
          <a:xfrm>
            <a:off x="2091375" y="3843677"/>
            <a:ext cx="0" cy="623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40BB5F8-0A82-2073-FB96-1A89D453BDA8}"/>
              </a:ext>
            </a:extLst>
          </p:cNvPr>
          <p:cNvSpPr txBox="1"/>
          <p:nvPr/>
        </p:nvSpPr>
        <p:spPr>
          <a:xfrm>
            <a:off x="963913" y="4467220"/>
            <a:ext cx="225492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Validación Cruzada por </a:t>
            </a:r>
            <a:r>
              <a:rPr lang="es-ES" sz="1200" b="1" dirty="0" err="1"/>
              <a:t>Folds</a:t>
            </a:r>
            <a:r>
              <a:rPr lang="es-ES" sz="1200" b="1" dirty="0"/>
              <a:t> (5)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B8ACB6-BFF7-E3B3-3860-49C4C97A7869}"/>
              </a:ext>
            </a:extLst>
          </p:cNvPr>
          <p:cNvSpPr/>
          <p:nvPr/>
        </p:nvSpPr>
        <p:spPr>
          <a:xfrm>
            <a:off x="8528801" y="774573"/>
            <a:ext cx="2004117" cy="7331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Inicialización</a:t>
            </a:r>
            <a:endParaRPr lang="es-ES" sz="1200" b="1" u="sng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520714-1686-86C9-3BD4-0FEED11BA8F0}"/>
              </a:ext>
            </a:extLst>
          </p:cNvPr>
          <p:cNvSpPr/>
          <p:nvPr/>
        </p:nvSpPr>
        <p:spPr>
          <a:xfrm>
            <a:off x="8640678" y="2526368"/>
            <a:ext cx="1780363" cy="7331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Procesado y Funcionamiento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522EB2-AFEA-F989-44B6-BDB02AEAE18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530860" y="1507704"/>
            <a:ext cx="0" cy="1018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1678E2-D9F9-1337-D7B1-D1E36A720496}"/>
              </a:ext>
            </a:extLst>
          </p:cNvPr>
          <p:cNvSpPr/>
          <p:nvPr/>
        </p:nvSpPr>
        <p:spPr>
          <a:xfrm>
            <a:off x="8846481" y="4956861"/>
            <a:ext cx="1368757" cy="7331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Resultados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 (</a:t>
            </a:r>
            <a:r>
              <a:rPr lang="es-ES" sz="1200" dirty="0" err="1">
                <a:solidFill>
                  <a:schemeClr val="tx1"/>
                </a:solidFill>
              </a:rPr>
              <a:t>history</a:t>
            </a:r>
            <a:r>
              <a:rPr lang="es-ES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384DC1-D01B-2B2B-BE68-FEAF1D7C30EC}"/>
              </a:ext>
            </a:extLst>
          </p:cNvPr>
          <p:cNvCxnSpPr>
            <a:cxnSpLocks/>
            <a:stCxn id="27" idx="2"/>
            <a:endCxn id="17" idx="0"/>
          </p:cNvCxnSpPr>
          <p:nvPr/>
        </p:nvCxnSpPr>
        <p:spPr>
          <a:xfrm flipH="1">
            <a:off x="9530860" y="4397213"/>
            <a:ext cx="1194" cy="559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C4676FF-77DE-0DD2-4AD1-DD1C0E40C0DE}"/>
              </a:ext>
            </a:extLst>
          </p:cNvPr>
          <p:cNvSpPr/>
          <p:nvPr/>
        </p:nvSpPr>
        <p:spPr>
          <a:xfrm>
            <a:off x="9279400" y="3410487"/>
            <a:ext cx="502920" cy="210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/>
              <a:t>ReLu</a:t>
            </a:r>
            <a:endParaRPr lang="es-ES" sz="12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B8B4F5-3AB5-9A4E-FCFA-7FAEDF22F950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9530860" y="3259499"/>
            <a:ext cx="0" cy="1509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A5F041-1521-18A7-F635-E9A6FED62D3D}"/>
              </a:ext>
            </a:extLst>
          </p:cNvPr>
          <p:cNvSpPr/>
          <p:nvPr/>
        </p:nvSpPr>
        <p:spPr>
          <a:xfrm>
            <a:off x="9070916" y="3620965"/>
            <a:ext cx="919886" cy="227785"/>
          </a:xfrm>
          <a:prstGeom prst="rect">
            <a:avLst/>
          </a:prstGeom>
          <a:solidFill>
            <a:srgbClr val="AFABA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43B1A9-CE0E-C535-296C-DCA3960FC476}"/>
              </a:ext>
            </a:extLst>
          </p:cNvPr>
          <p:cNvSpPr/>
          <p:nvPr/>
        </p:nvSpPr>
        <p:spPr>
          <a:xfrm>
            <a:off x="9018057" y="4405898"/>
            <a:ext cx="1013167" cy="227785"/>
          </a:xfrm>
          <a:prstGeom prst="rect">
            <a:avLst/>
          </a:prstGeom>
          <a:solidFill>
            <a:srgbClr val="AFABA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1"/>
                </a:solidFill>
              </a:rPr>
              <a:t>Binary</a:t>
            </a:r>
            <a:r>
              <a:rPr lang="es-ES" sz="1200" b="1" dirty="0">
                <a:solidFill>
                  <a:schemeClr val="tx1"/>
                </a:solidFill>
              </a:rPr>
              <a:t> 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99E78-9F5B-A1C8-8911-FF90ACD75545}"/>
              </a:ext>
            </a:extLst>
          </p:cNvPr>
          <p:cNvSpPr txBox="1"/>
          <p:nvPr/>
        </p:nvSpPr>
        <p:spPr>
          <a:xfrm>
            <a:off x="9353673" y="3834835"/>
            <a:ext cx="35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FC7838-973C-2317-9C98-F3A1FB4C5DCA}"/>
              </a:ext>
            </a:extLst>
          </p:cNvPr>
          <p:cNvSpPr/>
          <p:nvPr/>
        </p:nvSpPr>
        <p:spPr>
          <a:xfrm>
            <a:off x="9172904" y="4186735"/>
            <a:ext cx="718299" cy="2104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/>
              <a:t>Sigmoid</a:t>
            </a:r>
            <a:endParaRPr lang="es-ES" sz="12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F66280-2EC9-859F-605E-2D4227F08309}"/>
              </a:ext>
            </a:extLst>
          </p:cNvPr>
          <p:cNvSpPr/>
          <p:nvPr/>
        </p:nvSpPr>
        <p:spPr>
          <a:xfrm>
            <a:off x="5366427" y="1233170"/>
            <a:ext cx="1052423" cy="305928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1"/>
                </a:solidFill>
              </a:rPr>
              <a:t>features_safe</a:t>
            </a:r>
            <a:endParaRPr lang="es-ES" sz="1200" b="1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0A878E-B9D0-36F8-2EC5-C39BD7D80A55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9990802" y="3734858"/>
            <a:ext cx="406479" cy="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C582EE-68CD-F599-73EB-0EDE6BD5DF25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 flipV="1">
            <a:off x="10031224" y="4518826"/>
            <a:ext cx="338342" cy="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9C3757-CD2D-8B3C-9C95-D2F9C3E14C5B}"/>
              </a:ext>
            </a:extLst>
          </p:cNvPr>
          <p:cNvSpPr txBox="1"/>
          <p:nvPr/>
        </p:nvSpPr>
        <p:spPr>
          <a:xfrm>
            <a:off x="10397281" y="3598502"/>
            <a:ext cx="9896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Optimizador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89060-107F-EF14-3139-47D20CEC6160}"/>
              </a:ext>
            </a:extLst>
          </p:cNvPr>
          <p:cNvSpPr txBox="1"/>
          <p:nvPr/>
        </p:nvSpPr>
        <p:spPr>
          <a:xfrm>
            <a:off x="10369566" y="4287993"/>
            <a:ext cx="9896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Función de pérdida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09FE575-4986-CCFB-AC0E-12808DE29C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444241" y="963778"/>
            <a:ext cx="3084560" cy="17736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E5256DA-E985-B4AE-F740-2C1A568DD1F9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870584" y="963777"/>
            <a:ext cx="2603911" cy="164409"/>
          </a:xfrm>
          <a:prstGeom prst="bentConnector3">
            <a:avLst>
              <a:gd name="adj1" fmla="val 248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078326B-DA5E-A3AC-27A6-7586D67D77EA}"/>
              </a:ext>
            </a:extLst>
          </p:cNvPr>
          <p:cNvSpPr txBox="1"/>
          <p:nvPr/>
        </p:nvSpPr>
        <p:spPr>
          <a:xfrm>
            <a:off x="3693845" y="4397213"/>
            <a:ext cx="464609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Ejemplo de Caso (</a:t>
            </a:r>
            <a:r>
              <a:rPr lang="es-ES" sz="1400" b="1" dirty="0"/>
              <a:t>Superioridad del RF</a:t>
            </a:r>
            <a:r>
              <a:rPr lang="es-ES" sz="1400" dirty="0"/>
              <a:t>):</a:t>
            </a:r>
          </a:p>
          <a:p>
            <a:pPr algn="ctr"/>
            <a:r>
              <a:rPr lang="es-ES" sz="1400" dirty="0"/>
              <a:t>http://secure.app-login .live.microsoft.update.com/signin.asp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D41D291-CD40-5508-5F97-1F59BA26E5D7}"/>
              </a:ext>
            </a:extLst>
          </p:cNvPr>
          <p:cNvSpPr txBox="1"/>
          <p:nvPr/>
        </p:nvSpPr>
        <p:spPr>
          <a:xfrm>
            <a:off x="8846481" y="1832597"/>
            <a:ext cx="1436446" cy="276999"/>
          </a:xfrm>
          <a:prstGeom prst="rect">
            <a:avLst/>
          </a:prstGeom>
          <a:solidFill>
            <a:srgbClr val="AFABAB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22941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954B00-C3EA-DB9C-6429-31050558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4" name="Google Shape;101;p3">
            <a:extLst>
              <a:ext uri="{FF2B5EF4-FFF2-40B4-BE49-F238E27FC236}">
                <a16:creationId xmlns:a16="http://schemas.microsoft.com/office/drawing/2014/main" id="{23CE3A77-4925-4B18-B0B9-D0663F8ABC9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uadroTexto 25">
            <a:extLst>
              <a:ext uri="{FF2B5EF4-FFF2-40B4-BE49-F238E27FC236}">
                <a16:creationId xmlns:a16="http://schemas.microsoft.com/office/drawing/2014/main" id="{21DCE2DE-503A-90B8-0BAD-D705BEC6549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" name="CuadroTexto 24">
            <a:extLst>
              <a:ext uri="{FF2B5EF4-FFF2-40B4-BE49-F238E27FC236}">
                <a16:creationId xmlns:a16="http://schemas.microsoft.com/office/drawing/2014/main" id="{7F069526-50E3-0406-33A3-978AF9450EA9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3CFCA6-3E96-C220-AABD-B4C5025BBDB7}"/>
              </a:ext>
            </a:extLst>
          </p:cNvPr>
          <p:cNvSpPr/>
          <p:nvPr/>
        </p:nvSpPr>
        <p:spPr>
          <a:xfrm>
            <a:off x="5194288" y="560920"/>
            <a:ext cx="1803423" cy="599249"/>
          </a:xfrm>
          <a:prstGeom prst="rect">
            <a:avLst/>
          </a:prstGeom>
          <a:solidFill>
            <a:srgbClr val="CEE1F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Discriminador, D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565AF1-9E24-F79E-67F2-297F0F1E1C66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997711" y="860545"/>
            <a:ext cx="1175981" cy="42885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93988-555A-A9EC-43EA-E7170B54F5F7}"/>
              </a:ext>
            </a:extLst>
          </p:cNvPr>
          <p:cNvSpPr/>
          <p:nvPr/>
        </p:nvSpPr>
        <p:spPr>
          <a:xfrm>
            <a:off x="2168738" y="1019339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desde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331B2-F1CA-52F7-731C-577B47673F9E}"/>
              </a:ext>
            </a:extLst>
          </p:cNvPr>
          <p:cNvSpPr/>
          <p:nvPr/>
        </p:nvSpPr>
        <p:spPr>
          <a:xfrm>
            <a:off x="8173692" y="989779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ResNet-50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8E422-98DF-82CE-02CC-586E662A6549}"/>
              </a:ext>
            </a:extLst>
          </p:cNvPr>
          <p:cNvSpPr txBox="1"/>
          <p:nvPr/>
        </p:nvSpPr>
        <p:spPr>
          <a:xfrm>
            <a:off x="2374710" y="1618588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“Mono” </a:t>
            </a:r>
          </a:p>
          <a:p>
            <a:pPr algn="ctr"/>
            <a:r>
              <a:rPr lang="es-ES" sz="1400" dirty="0"/>
              <a:t>🐒</a:t>
            </a:r>
            <a:r>
              <a:rPr lang="es-ES" sz="1400" b="1" dirty="0"/>
              <a:t>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E45CF-C0A4-AC6D-0583-F2ED824FA9FC}"/>
              </a:ext>
            </a:extLst>
          </p:cNvPr>
          <p:cNvSpPr txBox="1"/>
          <p:nvPr/>
        </p:nvSpPr>
        <p:spPr>
          <a:xfrm>
            <a:off x="8385306" y="1589029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“Persona” 👤</a:t>
            </a:r>
            <a:r>
              <a:rPr lang="es-ES" sz="1400" b="1" dirty="0"/>
              <a:t>(P)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636316-E8D4-22B9-A224-04C709BA2208}"/>
              </a:ext>
            </a:extLst>
          </p:cNvPr>
          <p:cNvSpPr txBox="1"/>
          <p:nvPr/>
        </p:nvSpPr>
        <p:spPr>
          <a:xfrm>
            <a:off x="1160286" y="2141808"/>
            <a:ext cx="3610122" cy="2308324"/>
          </a:xfrm>
          <a:prstGeom prst="rect">
            <a:avLst/>
          </a:prstGeom>
          <a:solidFill>
            <a:srgbClr val="FFC9C9"/>
          </a:solidFill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s-ES" sz="1600" b="1" dirty="0"/>
          </a:p>
          <a:p>
            <a:pPr marL="285750" indent="-285750" algn="ctr">
              <a:buFontTx/>
              <a:buChar char="-"/>
            </a:pPr>
            <a:r>
              <a:rPr lang="es-ES" sz="1600" b="1" dirty="0"/>
              <a:t>64x64</a:t>
            </a:r>
          </a:p>
          <a:p>
            <a:pPr algn="ctr"/>
            <a:endParaRPr lang="es-ES" sz="1600" b="1" dirty="0"/>
          </a:p>
          <a:p>
            <a:pPr marL="285750" indent="-285750" algn="ctr">
              <a:buFontTx/>
              <a:buChar char="-"/>
            </a:pPr>
            <a:r>
              <a:rPr lang="es-ES" sz="1600" dirty="0"/>
              <a:t>Escala de </a:t>
            </a:r>
            <a:r>
              <a:rPr lang="es-ES" sz="1600" b="1" dirty="0">
                <a:solidFill>
                  <a:schemeClr val="accent3">
                    <a:lumMod val="50000"/>
                  </a:schemeClr>
                </a:solidFill>
              </a:rPr>
              <a:t>grises</a:t>
            </a:r>
          </a:p>
          <a:p>
            <a:pPr algn="ctr"/>
            <a:endParaRPr lang="es-ES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s-ES" sz="1600" b="1" dirty="0" err="1"/>
              <a:t>Early</a:t>
            </a:r>
            <a:r>
              <a:rPr lang="es-ES" sz="1600" b="1" dirty="0"/>
              <a:t> </a:t>
            </a:r>
            <a:r>
              <a:rPr lang="es-ES" sz="1600" b="1" dirty="0" err="1"/>
              <a:t>Stopping</a:t>
            </a:r>
            <a:endParaRPr lang="es-ES" sz="1600" b="1" dirty="0"/>
          </a:p>
          <a:p>
            <a:pPr algn="ctr"/>
            <a:endParaRPr lang="es-ES" sz="1600" b="1" dirty="0"/>
          </a:p>
          <a:p>
            <a:pPr marL="285750" indent="-285750" algn="ctr">
              <a:buFontTx/>
              <a:buChar char="-"/>
            </a:pPr>
            <a:r>
              <a:rPr lang="es-ES" sz="1600" b="1" dirty="0"/>
              <a:t>Balanceo de pesos</a:t>
            </a:r>
            <a:endParaRPr lang="es-ES" sz="1600" dirty="0"/>
          </a:p>
          <a:p>
            <a:pPr algn="ctr"/>
            <a:endParaRPr lang="es-E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A5FFB3-5C79-B711-3127-C5A69BC22431}"/>
              </a:ext>
            </a:extLst>
          </p:cNvPr>
          <p:cNvSpPr txBox="1"/>
          <p:nvPr/>
        </p:nvSpPr>
        <p:spPr>
          <a:xfrm>
            <a:off x="6573741" y="2118898"/>
            <a:ext cx="5041048" cy="1846659"/>
          </a:xfrm>
          <a:prstGeom prst="rect">
            <a:avLst/>
          </a:prstGeom>
          <a:solidFill>
            <a:srgbClr val="E2CFF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s-ES" sz="1600" b="1" dirty="0"/>
          </a:p>
          <a:p>
            <a:pPr marL="285750" indent="-285750" algn="ctr">
              <a:buFontTx/>
              <a:buChar char="-"/>
            </a:pPr>
            <a:r>
              <a:rPr lang="es-ES" sz="1600" b="1" dirty="0"/>
              <a:t>64x64</a:t>
            </a:r>
          </a:p>
          <a:p>
            <a:pPr algn="ctr"/>
            <a:endParaRPr lang="es-ES" sz="1600" b="1" dirty="0"/>
          </a:p>
          <a:p>
            <a:pPr marL="285750" indent="-285750" algn="ctr">
              <a:buClr>
                <a:schemeClr val="tx1"/>
              </a:buClr>
              <a:buFontTx/>
              <a:buChar char="-"/>
            </a:pPr>
            <a:r>
              <a:rPr lang="es-ES" sz="1600" b="1" dirty="0">
                <a:solidFill>
                  <a:srgbClr val="FF0000"/>
                </a:solidFill>
              </a:rPr>
              <a:t>R</a:t>
            </a:r>
            <a:r>
              <a:rPr lang="es-ES" sz="1600" b="1" dirty="0">
                <a:solidFill>
                  <a:srgbClr val="00B050"/>
                </a:solidFill>
              </a:rPr>
              <a:t>G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  <a:p>
            <a:pPr algn="ctr"/>
            <a:endParaRPr lang="es-ES" sz="1600" b="1" dirty="0"/>
          </a:p>
          <a:p>
            <a:pPr marL="285750" indent="-285750" algn="ctr">
              <a:buFontTx/>
              <a:buChar char="-"/>
            </a:pPr>
            <a:r>
              <a:rPr lang="es-ES" sz="1600" b="1" dirty="0"/>
              <a:t>Transfer </a:t>
            </a:r>
            <a:r>
              <a:rPr lang="es-ES" sz="1600" b="1" dirty="0" err="1"/>
              <a:t>Learning</a:t>
            </a:r>
            <a:endParaRPr lang="es-ES" sz="1600" b="1" dirty="0"/>
          </a:p>
          <a:p>
            <a:pPr algn="ctr"/>
            <a:endParaRPr lang="es-ES" sz="1600" b="1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57D0FE-93E3-487B-D52D-A3360119EBCF}"/>
              </a:ext>
            </a:extLst>
          </p:cNvPr>
          <p:cNvCxnSpPr>
            <a:stCxn id="8" idx="1"/>
            <a:endCxn id="14" idx="3"/>
          </p:cNvCxnSpPr>
          <p:nvPr/>
        </p:nvCxnSpPr>
        <p:spPr>
          <a:xfrm rot="10800000" flipV="1">
            <a:off x="3972162" y="860544"/>
            <a:ext cx="1222127" cy="458419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3F4BC27-AEEE-45F5-757D-6408C5C1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07" y="4745107"/>
            <a:ext cx="5010849" cy="676369"/>
          </a:xfrm>
          <a:prstGeom prst="rect">
            <a:avLst/>
          </a:prstGeom>
          <a:ln w="28575">
            <a:solidFill>
              <a:srgbClr val="993300"/>
            </a:solidFill>
          </a:ln>
        </p:spPr>
      </p:pic>
      <p:pic>
        <p:nvPicPr>
          <p:cNvPr id="12" name="Picture 11" descr="A red play button with a white arrow&#10;&#10;AI-generated content may be incorrect.">
            <a:extLst>
              <a:ext uri="{FF2B5EF4-FFF2-40B4-BE49-F238E27FC236}">
                <a16:creationId xmlns:a16="http://schemas.microsoft.com/office/drawing/2014/main" id="{37E45F38-1BA0-F1AB-B774-3DDBC604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13" y="4596577"/>
            <a:ext cx="864979" cy="864979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red square with white triangles&#10;&#10;AI-generated content may be incorrect.">
            <a:extLst>
              <a:ext uri="{FF2B5EF4-FFF2-40B4-BE49-F238E27FC236}">
                <a16:creationId xmlns:a16="http://schemas.microsoft.com/office/drawing/2014/main" id="{E810AD5E-8351-02E2-0207-6C729C530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549" y="4622857"/>
            <a:ext cx="1207165" cy="812418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EDE60B-1C35-ACCE-EEE9-400733A7F19F}"/>
              </a:ext>
            </a:extLst>
          </p:cNvPr>
          <p:cNvCxnSpPr/>
          <p:nvPr/>
        </p:nvCxnSpPr>
        <p:spPr>
          <a:xfrm>
            <a:off x="8424863" y="5029066"/>
            <a:ext cx="11358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7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7D63-E575-E976-E833-9005BACB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1298F4-7640-3D8F-E918-06B9D79B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4" name="Google Shape;101;p3">
            <a:extLst>
              <a:ext uri="{FF2B5EF4-FFF2-40B4-BE49-F238E27FC236}">
                <a16:creationId xmlns:a16="http://schemas.microsoft.com/office/drawing/2014/main" id="{24A4D90E-B8B8-4CB8-0C23-4449EE70A811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uadroTexto 25">
            <a:extLst>
              <a:ext uri="{FF2B5EF4-FFF2-40B4-BE49-F238E27FC236}">
                <a16:creationId xmlns:a16="http://schemas.microsoft.com/office/drawing/2014/main" id="{E61E8528-5A56-B083-16EC-37509C7C301B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" name="CuadroTexto 24">
            <a:extLst>
              <a:ext uri="{FF2B5EF4-FFF2-40B4-BE49-F238E27FC236}">
                <a16:creationId xmlns:a16="http://schemas.microsoft.com/office/drawing/2014/main" id="{FE75076D-F7A7-7913-C750-AF7DDAD8B992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E8F4C9-07F8-F9E8-3434-108255F39DF0}"/>
              </a:ext>
            </a:extLst>
          </p:cNvPr>
          <p:cNvSpPr/>
          <p:nvPr/>
        </p:nvSpPr>
        <p:spPr>
          <a:xfrm>
            <a:off x="5194288" y="1376536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desde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054CA-8F9F-954E-61DB-863D2CDFD8B9}"/>
              </a:ext>
            </a:extLst>
          </p:cNvPr>
          <p:cNvSpPr txBox="1"/>
          <p:nvPr/>
        </p:nvSpPr>
        <p:spPr>
          <a:xfrm>
            <a:off x="5400260" y="1975785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“Mono” </a:t>
            </a:r>
          </a:p>
          <a:p>
            <a:pPr algn="ctr"/>
            <a:r>
              <a:rPr lang="es-ES" sz="1400" dirty="0"/>
              <a:t>🐒</a:t>
            </a:r>
            <a:r>
              <a:rPr lang="es-ES" sz="1400" b="1" dirty="0"/>
              <a:t>(M)</a:t>
            </a:r>
          </a:p>
        </p:txBody>
      </p:sp>
      <p:pic>
        <p:nvPicPr>
          <p:cNvPr id="18" name="Picture 17" descr="A black screen with white text and green and blue text&#10;&#10;AI-generated content may be incorrect.">
            <a:extLst>
              <a:ext uri="{FF2B5EF4-FFF2-40B4-BE49-F238E27FC236}">
                <a16:creationId xmlns:a16="http://schemas.microsoft.com/office/drawing/2014/main" id="{2138D76E-63A4-DD94-A6FF-A18B19B3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16" y="2499005"/>
            <a:ext cx="4481198" cy="2388350"/>
          </a:xfrm>
          <a:prstGeom prst="rect">
            <a:avLst/>
          </a:prstGeom>
          <a:ln w="28575">
            <a:solidFill>
              <a:srgbClr val="993300"/>
            </a:solidFill>
          </a:ln>
        </p:spPr>
      </p:pic>
    </p:spTree>
    <p:extLst>
      <p:ext uri="{BB962C8B-B14F-4D97-AF65-F5344CB8AC3E}">
        <p14:creationId xmlns:p14="http://schemas.microsoft.com/office/powerpoint/2010/main" val="371861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5E63E-CB3D-A9B1-7556-33A23DF6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0C218163-1E4A-7FDA-9706-8305EE695CA9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886E109-C4AB-5B2D-02EC-2610CA68C89F}"/>
              </a:ext>
            </a:extLst>
          </p:cNvPr>
          <p:cNvSpPr txBox="1"/>
          <p:nvPr/>
        </p:nvSpPr>
        <p:spPr>
          <a:xfrm>
            <a:off x="1892300" y="874455"/>
            <a:ext cx="9600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i="1" dirty="0">
                <a:solidFill>
                  <a:srgbClr val="FFD200"/>
                </a:solidFill>
                <a:latin typeface="Fira Sans Medium" panose="020B0603050000020004" pitchFamily="34" charset="0"/>
              </a:rPr>
              <a:t>ÍNDICE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542EB7-DA70-0DC2-EE4D-8AC4AB16858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02797E-0FBF-2001-0B8C-4E04327A6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6FA6517-6BAB-E571-F7E5-E4D6CBCBF239}"/>
              </a:ext>
            </a:extLst>
          </p:cNvPr>
          <p:cNvSpPr txBox="1"/>
          <p:nvPr/>
        </p:nvSpPr>
        <p:spPr>
          <a:xfrm>
            <a:off x="1892300" y="1859339"/>
            <a:ext cx="59621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Introducción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Fundamentos teóricos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Metodología y </a:t>
            </a:r>
            <a:r>
              <a:rPr lang="es-ES" sz="2800" b="1" dirty="0" err="1">
                <a:solidFill>
                  <a:srgbClr val="193782"/>
                </a:solidFill>
                <a:latin typeface="Fira Sans Medium" panose="020B0603050000020004" pitchFamily="34" charset="0"/>
              </a:rPr>
              <a:t>Datasets</a:t>
            </a:r>
            <a:endParaRPr lang="es-ES" sz="2800" b="1" dirty="0">
              <a:solidFill>
                <a:srgbClr val="193782"/>
              </a:solidFill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Conclusiones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>
                <a:solidFill>
                  <a:srgbClr val="193782"/>
                </a:solidFill>
                <a:latin typeface="Fira Sans Medium" panose="020B0603050000020004" pitchFamily="34" charset="0"/>
              </a:rPr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04670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1901-11B5-305E-8E68-61BB4B27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6F52AD-C9AD-D51A-4709-72D84B7B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4" name="Google Shape;101;p3">
            <a:extLst>
              <a:ext uri="{FF2B5EF4-FFF2-40B4-BE49-F238E27FC236}">
                <a16:creationId xmlns:a16="http://schemas.microsoft.com/office/drawing/2014/main" id="{49D61808-8BC2-2A33-C45C-DAF29FAC44B2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uadroTexto 25">
            <a:extLst>
              <a:ext uri="{FF2B5EF4-FFF2-40B4-BE49-F238E27FC236}">
                <a16:creationId xmlns:a16="http://schemas.microsoft.com/office/drawing/2014/main" id="{DFB5403B-4D75-4B78-75F7-D9A365CC8302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7" name="CuadroTexto 24">
            <a:extLst>
              <a:ext uri="{FF2B5EF4-FFF2-40B4-BE49-F238E27FC236}">
                <a16:creationId xmlns:a16="http://schemas.microsoft.com/office/drawing/2014/main" id="{96CA3FA9-85D8-8193-8312-1B7D2F8702F3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CC934-BB45-283F-BCB6-9311EC1F51F1}"/>
              </a:ext>
            </a:extLst>
          </p:cNvPr>
          <p:cNvSpPr/>
          <p:nvPr/>
        </p:nvSpPr>
        <p:spPr>
          <a:xfrm>
            <a:off x="5193303" y="1682931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ResNet-50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266A7-2A8A-B87D-4B10-C50C262CA471}"/>
              </a:ext>
            </a:extLst>
          </p:cNvPr>
          <p:cNvSpPr txBox="1"/>
          <p:nvPr/>
        </p:nvSpPr>
        <p:spPr>
          <a:xfrm>
            <a:off x="5404917" y="2282181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“Persona” 👤</a:t>
            </a:r>
            <a:r>
              <a:rPr lang="es-ES" sz="1400" b="1" dirty="0"/>
              <a:t>(P)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950293-CC47-8838-0238-3F0AAFB4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267" y="2805401"/>
            <a:ext cx="4520241" cy="165285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50087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A62AC-58BB-3315-E4E1-BE2C8B4E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722ED566-F829-230D-1C05-BC30FFEAD145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061737CE-F55E-CC2F-52EB-828D72380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3" name="CuadroTexto 25">
            <a:extLst>
              <a:ext uri="{FF2B5EF4-FFF2-40B4-BE49-F238E27FC236}">
                <a16:creationId xmlns:a16="http://schemas.microsoft.com/office/drawing/2014/main" id="{48BB47D1-087A-D7B9-8E43-F48E32D4A50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6" name="CuadroTexto 24">
            <a:extLst>
              <a:ext uri="{FF2B5EF4-FFF2-40B4-BE49-F238E27FC236}">
                <a16:creationId xmlns:a16="http://schemas.microsoft.com/office/drawing/2014/main" id="{44B5E30F-1DF0-EC88-BB78-1C2F06C45FAC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D46BD0-F8E2-7696-942B-0FA73C7C026B}"/>
              </a:ext>
            </a:extLst>
          </p:cNvPr>
          <p:cNvSpPr/>
          <p:nvPr/>
        </p:nvSpPr>
        <p:spPr>
          <a:xfrm>
            <a:off x="5668837" y="452679"/>
            <a:ext cx="854325" cy="8366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CAD5-F479-D6AA-2552-E3C0F4BCAF84}"/>
              </a:ext>
            </a:extLst>
          </p:cNvPr>
          <p:cNvSpPr txBox="1"/>
          <p:nvPr/>
        </p:nvSpPr>
        <p:spPr>
          <a:xfrm>
            <a:off x="5575127" y="670971"/>
            <a:ext cx="1050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GAN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9F4192-6FE8-A128-D3B6-BF8683493C45}"/>
              </a:ext>
            </a:extLst>
          </p:cNvPr>
          <p:cNvSpPr/>
          <p:nvPr/>
        </p:nvSpPr>
        <p:spPr>
          <a:xfrm>
            <a:off x="8111435" y="3075763"/>
            <a:ext cx="1803423" cy="599249"/>
          </a:xfrm>
          <a:prstGeom prst="rect">
            <a:avLst/>
          </a:prstGeom>
          <a:solidFill>
            <a:srgbClr val="CEE1F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Discriminador, 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C2D876-85CF-0427-2BB5-372EFB8BC316}"/>
              </a:ext>
            </a:extLst>
          </p:cNvPr>
          <p:cNvSpPr/>
          <p:nvPr/>
        </p:nvSpPr>
        <p:spPr>
          <a:xfrm>
            <a:off x="3437772" y="4393462"/>
            <a:ext cx="1803423" cy="599249"/>
          </a:xfrm>
          <a:prstGeom prst="rect">
            <a:avLst/>
          </a:prstGeom>
          <a:solidFill>
            <a:srgbClr val="FFC9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Generador, G</a:t>
            </a:r>
          </a:p>
        </p:txBody>
      </p:sp>
      <p:pic>
        <p:nvPicPr>
          <p:cNvPr id="35" name="Picture 34" descr="A cat's eyes and a cat's face&#10;&#10;AI-generated content may be incorrect.">
            <a:extLst>
              <a:ext uri="{FF2B5EF4-FFF2-40B4-BE49-F238E27FC236}">
                <a16:creationId xmlns:a16="http://schemas.microsoft.com/office/drawing/2014/main" id="{A68474CC-AC4A-ADB6-DBEA-A020CA58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b="14705"/>
          <a:stretch>
            <a:fillRect/>
          </a:stretch>
        </p:blipFill>
        <p:spPr>
          <a:xfrm>
            <a:off x="1138737" y="1846482"/>
            <a:ext cx="1617026" cy="11062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E0E6BA-1929-2EA8-2778-7A51D0DFF942}"/>
              </a:ext>
            </a:extLst>
          </p:cNvPr>
          <p:cNvSpPr txBox="1"/>
          <p:nvPr/>
        </p:nvSpPr>
        <p:spPr>
          <a:xfrm>
            <a:off x="1465313" y="1367740"/>
            <a:ext cx="953381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 err="1"/>
              <a:t>Favicons</a:t>
            </a:r>
            <a:endParaRPr lang="es-ES" sz="1600" b="1" i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65CF726-C0C9-DEC4-EC22-E7DCCB244B2C}"/>
              </a:ext>
            </a:extLst>
          </p:cNvPr>
          <p:cNvCxnSpPr>
            <a:cxnSpLocks/>
            <a:stCxn id="69" idx="2"/>
            <a:endCxn id="21" idx="0"/>
          </p:cNvCxnSpPr>
          <p:nvPr/>
        </p:nvCxnSpPr>
        <p:spPr>
          <a:xfrm>
            <a:off x="9013146" y="2756320"/>
            <a:ext cx="1" cy="319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618B8DD-3D64-2068-0B92-DF47B661B9F9}"/>
              </a:ext>
            </a:extLst>
          </p:cNvPr>
          <p:cNvSpPr txBox="1"/>
          <p:nvPr/>
        </p:nvSpPr>
        <p:spPr>
          <a:xfrm>
            <a:off x="8699741" y="2386988"/>
            <a:ext cx="62681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CNN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A35C422-47B5-DDE1-C775-11E831A40056}"/>
              </a:ext>
            </a:extLst>
          </p:cNvPr>
          <p:cNvCxnSpPr>
            <a:cxnSpLocks/>
            <a:stCxn id="74" idx="0"/>
            <a:endCxn id="23" idx="2"/>
          </p:cNvCxnSpPr>
          <p:nvPr/>
        </p:nvCxnSpPr>
        <p:spPr>
          <a:xfrm flipV="1">
            <a:off x="4339483" y="4992711"/>
            <a:ext cx="1" cy="466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0E97B85-614C-6B89-1926-79E47817346E}"/>
              </a:ext>
            </a:extLst>
          </p:cNvPr>
          <p:cNvSpPr txBox="1"/>
          <p:nvPr/>
        </p:nvSpPr>
        <p:spPr>
          <a:xfrm>
            <a:off x="4026078" y="5345312"/>
            <a:ext cx="62681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CNN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138CB6F-58BE-C2C3-A778-9EDB031D5DE4}"/>
              </a:ext>
            </a:extLst>
          </p:cNvPr>
          <p:cNvSpPr/>
          <p:nvPr/>
        </p:nvSpPr>
        <p:spPr>
          <a:xfrm rot="5400000">
            <a:off x="1824702" y="4431720"/>
            <a:ext cx="578677" cy="554233"/>
          </a:xfrm>
          <a:prstGeom prst="triangle">
            <a:avLst/>
          </a:prstGeom>
          <a:solidFill>
            <a:srgbClr val="E7A7E7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AD01D-7F76-C318-5800-5CCC73404359}"/>
              </a:ext>
            </a:extLst>
          </p:cNvPr>
          <p:cNvSpPr txBox="1"/>
          <p:nvPr/>
        </p:nvSpPr>
        <p:spPr>
          <a:xfrm>
            <a:off x="1371599" y="3599300"/>
            <a:ext cx="1285333" cy="584775"/>
          </a:xfrm>
          <a:prstGeom prst="rect">
            <a:avLst/>
          </a:prstGeom>
          <a:solidFill>
            <a:srgbClr val="C5E0B4"/>
          </a:solidFill>
          <a:ln w="28575">
            <a:solidFill>
              <a:srgbClr val="3857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Random</a:t>
            </a:r>
            <a:r>
              <a:rPr lang="es-ES" sz="1600" b="1" dirty="0"/>
              <a:t> </a:t>
            </a:r>
          </a:p>
          <a:p>
            <a:pPr algn="ctr"/>
            <a:r>
              <a:rPr lang="es-ES" sz="1600" b="1" dirty="0"/>
              <a:t>Z</a:t>
            </a:r>
          </a:p>
        </p:txBody>
      </p:sp>
      <p:sp>
        <p:nvSpPr>
          <p:cNvPr id="15" name="Flowchart: Punched Tape 14">
            <a:extLst>
              <a:ext uri="{FF2B5EF4-FFF2-40B4-BE49-F238E27FC236}">
                <a16:creationId xmlns:a16="http://schemas.microsoft.com/office/drawing/2014/main" id="{64CAE2CF-0A23-5E8E-2DC9-A46602EA5B71}"/>
              </a:ext>
            </a:extLst>
          </p:cNvPr>
          <p:cNvSpPr/>
          <p:nvPr/>
        </p:nvSpPr>
        <p:spPr>
          <a:xfrm>
            <a:off x="3556187" y="2047352"/>
            <a:ext cx="1600848" cy="704474"/>
          </a:xfrm>
          <a:prstGeom prst="flowChartPunchedTap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i="1" dirty="0">
                <a:solidFill>
                  <a:schemeClr val="tx1"/>
                </a:solidFill>
              </a:rPr>
              <a:t>Muestra Real</a:t>
            </a:r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65A5D0C5-5266-A87B-C596-4C7815FF3521}"/>
              </a:ext>
            </a:extLst>
          </p:cNvPr>
          <p:cNvSpPr/>
          <p:nvPr/>
        </p:nvSpPr>
        <p:spPr>
          <a:xfrm>
            <a:off x="5934203" y="4340849"/>
            <a:ext cx="1600848" cy="704474"/>
          </a:xfrm>
          <a:prstGeom prst="flowChartPunchedTap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i="1" dirty="0">
                <a:solidFill>
                  <a:schemeClr val="tx1"/>
                </a:solidFill>
              </a:rPr>
              <a:t>Muestra Falsa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C0D1D-431A-1DF4-5B7C-13C1EB9D2EAC}"/>
              </a:ext>
            </a:extLst>
          </p:cNvPr>
          <p:cNvCxnSpPr>
            <a:stCxn id="35" idx="3"/>
            <a:endCxn id="15" idx="1"/>
          </p:cNvCxnSpPr>
          <p:nvPr/>
        </p:nvCxnSpPr>
        <p:spPr>
          <a:xfrm>
            <a:off x="2755763" y="2399589"/>
            <a:ext cx="8004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B853B35-BDD5-B1A0-3D6D-E840F324254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157035" y="2399589"/>
            <a:ext cx="2954400" cy="80622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D88567-22E4-223F-A89D-122B6BDAC8B6}"/>
              </a:ext>
            </a:extLst>
          </p:cNvPr>
          <p:cNvCxnSpPr>
            <a:cxnSpLocks/>
            <a:stCxn id="2" idx="0"/>
            <a:endCxn id="23" idx="1"/>
          </p:cNvCxnSpPr>
          <p:nvPr/>
        </p:nvCxnSpPr>
        <p:spPr>
          <a:xfrm flipV="1">
            <a:off x="2391157" y="4693087"/>
            <a:ext cx="1046615" cy="15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ED6FA4-7488-1323-FE4C-47357543A92A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5241195" y="4693086"/>
            <a:ext cx="6930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3688824-9CFC-C280-5B50-8BEE9622F407}"/>
              </a:ext>
            </a:extLst>
          </p:cNvPr>
          <p:cNvCxnSpPr>
            <a:stCxn id="17" idx="3"/>
          </p:cNvCxnSpPr>
          <p:nvPr/>
        </p:nvCxnSpPr>
        <p:spPr>
          <a:xfrm flipV="1">
            <a:off x="7535051" y="3599300"/>
            <a:ext cx="151085" cy="109378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53803D7-1EEE-2857-3EDF-C1140C3D4073}"/>
              </a:ext>
            </a:extLst>
          </p:cNvPr>
          <p:cNvCxnSpPr>
            <a:cxnSpLocks/>
          </p:cNvCxnSpPr>
          <p:nvPr/>
        </p:nvCxnSpPr>
        <p:spPr>
          <a:xfrm flipV="1">
            <a:off x="7681823" y="3558055"/>
            <a:ext cx="429612" cy="66208"/>
          </a:xfrm>
          <a:prstGeom prst="bentConnector3">
            <a:avLst>
              <a:gd name="adj1" fmla="val 122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A6172F2-4B08-4B04-AC6A-BF3BDA8E6E4E}"/>
              </a:ext>
            </a:extLst>
          </p:cNvPr>
          <p:cNvSpPr/>
          <p:nvPr/>
        </p:nvSpPr>
        <p:spPr>
          <a:xfrm rot="18974272">
            <a:off x="10495881" y="2967511"/>
            <a:ext cx="842279" cy="84115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2BC1A3-DA9C-8748-519A-AA0EB3446021}"/>
              </a:ext>
            </a:extLst>
          </p:cNvPr>
          <p:cNvSpPr txBox="1"/>
          <p:nvPr/>
        </p:nvSpPr>
        <p:spPr>
          <a:xfrm>
            <a:off x="10541771" y="2957200"/>
            <a:ext cx="7504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Real </a:t>
            </a:r>
          </a:p>
          <a:p>
            <a:pPr algn="ctr"/>
            <a:r>
              <a:rPr lang="es-ES" sz="1600" b="1" dirty="0"/>
              <a:t>o</a:t>
            </a:r>
          </a:p>
          <a:p>
            <a:pPr algn="ctr"/>
            <a:r>
              <a:rPr lang="es-ES" sz="1600" b="1" dirty="0"/>
              <a:t>Falsa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375AC38-BAFE-408C-7003-62A14131FB26}"/>
              </a:ext>
            </a:extLst>
          </p:cNvPr>
          <p:cNvCxnSpPr>
            <a:stCxn id="21" idx="3"/>
          </p:cNvCxnSpPr>
          <p:nvPr/>
        </p:nvCxnSpPr>
        <p:spPr>
          <a:xfrm>
            <a:off x="9914858" y="3375388"/>
            <a:ext cx="407109" cy="3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52758D-1C03-598F-873C-F597D3A6543A}"/>
              </a:ext>
            </a:extLst>
          </p:cNvPr>
          <p:cNvCxnSpPr/>
          <p:nvPr/>
        </p:nvCxnSpPr>
        <p:spPr>
          <a:xfrm rot="10800000">
            <a:off x="8341743" y="1706295"/>
            <a:ext cx="2570672" cy="1086757"/>
          </a:xfrm>
          <a:prstGeom prst="bentConnector3">
            <a:avLst>
              <a:gd name="adj1" fmla="val -6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BFF7FB39-1EE7-0B14-8A9F-6BC42795C8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6989" y="3983121"/>
            <a:ext cx="5885429" cy="1600391"/>
          </a:xfrm>
          <a:prstGeom prst="bentConnector3">
            <a:avLst>
              <a:gd name="adj1" fmla="val 3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DA13085-A8B3-477B-4B48-5928C6C4E1D3}"/>
              </a:ext>
            </a:extLst>
          </p:cNvPr>
          <p:cNvCxnSpPr/>
          <p:nvPr/>
        </p:nvCxnSpPr>
        <p:spPr>
          <a:xfrm flipV="1">
            <a:off x="5026989" y="4992711"/>
            <a:ext cx="0" cy="5908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AC8C0-0BC2-3584-BC9E-8AD63E226E1C}"/>
              </a:ext>
            </a:extLst>
          </p:cNvPr>
          <p:cNvCxnSpPr/>
          <p:nvPr/>
        </p:nvCxnSpPr>
        <p:spPr>
          <a:xfrm>
            <a:off x="8341743" y="1706294"/>
            <a:ext cx="0" cy="1369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09BC9AC-DE90-4E85-49C3-A3E68CE24D02}"/>
              </a:ext>
            </a:extLst>
          </p:cNvPr>
          <p:cNvSpPr txBox="1"/>
          <p:nvPr/>
        </p:nvSpPr>
        <p:spPr>
          <a:xfrm>
            <a:off x="8575230" y="1328675"/>
            <a:ext cx="2103695" cy="307777"/>
          </a:xfrm>
          <a:prstGeom prst="rect">
            <a:avLst/>
          </a:prstGeom>
          <a:solidFill>
            <a:srgbClr val="CEE1F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Pérdida del Discriminador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5FD9E35-A412-14BC-9CD5-0B5CEEA9CE5F}"/>
              </a:ext>
            </a:extLst>
          </p:cNvPr>
          <p:cNvSpPr txBox="1"/>
          <p:nvPr/>
        </p:nvSpPr>
        <p:spPr>
          <a:xfrm>
            <a:off x="8575230" y="5198704"/>
            <a:ext cx="2103695" cy="307777"/>
          </a:xfrm>
          <a:prstGeom prst="rect">
            <a:avLst/>
          </a:prstGeom>
          <a:solidFill>
            <a:srgbClr val="FFC9C9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Pérdida del Generador</a:t>
            </a:r>
          </a:p>
        </p:txBody>
      </p:sp>
    </p:spTree>
    <p:extLst>
      <p:ext uri="{BB962C8B-B14F-4D97-AF65-F5344CB8AC3E}">
        <p14:creationId xmlns:p14="http://schemas.microsoft.com/office/powerpoint/2010/main" val="229720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21D0-0951-86D0-9BAE-954B5E7B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4F515-5B21-2F83-FB71-7A424E968576}"/>
              </a:ext>
            </a:extLst>
          </p:cNvPr>
          <p:cNvSpPr/>
          <p:nvPr/>
        </p:nvSpPr>
        <p:spPr>
          <a:xfrm>
            <a:off x="5193303" y="957601"/>
            <a:ext cx="1803423" cy="599249"/>
          </a:xfrm>
          <a:prstGeom prst="rect">
            <a:avLst/>
          </a:prstGeom>
          <a:solidFill>
            <a:srgbClr val="FFC9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Generador, G</a:t>
            </a:r>
          </a:p>
        </p:txBody>
      </p:sp>
      <p:sp>
        <p:nvSpPr>
          <p:cNvPr id="5" name="CuadroTexto 24">
            <a:extLst>
              <a:ext uri="{FF2B5EF4-FFF2-40B4-BE49-F238E27FC236}">
                <a16:creationId xmlns:a16="http://schemas.microsoft.com/office/drawing/2014/main" id="{1BF9CD8F-AEC7-28E1-091A-6E4F8A081162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BC3AC707-1AB5-EA07-B737-3C50A221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7" name="Google Shape;101;p3">
            <a:extLst>
              <a:ext uri="{FF2B5EF4-FFF2-40B4-BE49-F238E27FC236}">
                <a16:creationId xmlns:a16="http://schemas.microsoft.com/office/drawing/2014/main" id="{13E4A419-A7CF-4C1A-1E67-E6342F7A60B0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315E4F7-F14E-BD8A-B710-CB73307CCDAE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rot="10800000" flipV="1">
            <a:off x="3980311" y="1257226"/>
            <a:ext cx="1212992" cy="5520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25">
            <a:extLst>
              <a:ext uri="{FF2B5EF4-FFF2-40B4-BE49-F238E27FC236}">
                <a16:creationId xmlns:a16="http://schemas.microsoft.com/office/drawing/2014/main" id="{B50E458E-AD16-A008-6819-F3C8F31DC51A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860435-065C-248A-43DF-735CAA2EDD0E}"/>
              </a:ext>
            </a:extLst>
          </p:cNvPr>
          <p:cNvSpPr/>
          <p:nvPr/>
        </p:nvSpPr>
        <p:spPr>
          <a:xfrm>
            <a:off x="3078599" y="1809234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desde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982A7-231D-4F9D-07F3-04F8A7E80369}"/>
              </a:ext>
            </a:extLst>
          </p:cNvPr>
          <p:cNvSpPr txBox="1"/>
          <p:nvPr/>
        </p:nvSpPr>
        <p:spPr>
          <a:xfrm>
            <a:off x="3284571" y="2408483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“Mono” </a:t>
            </a:r>
          </a:p>
          <a:p>
            <a:pPr algn="ctr"/>
            <a:r>
              <a:rPr lang="es-ES" sz="1400" dirty="0"/>
              <a:t>🐒</a:t>
            </a:r>
            <a:r>
              <a:rPr lang="es-ES" sz="1400" b="1" dirty="0"/>
              <a:t>(M)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625E1AC-BC82-A7EB-941F-9E387B669188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>
            <a:off x="6996726" y="1257226"/>
            <a:ext cx="1422655" cy="5520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E5E6E2-9C74-15F9-04E8-D2189180A2CC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5275298" y="3440102"/>
            <a:ext cx="3491915" cy="8294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diagram of a machine&#10;&#10;AI-generated content may be incorrect.">
            <a:extLst>
              <a:ext uri="{FF2B5EF4-FFF2-40B4-BE49-F238E27FC236}">
                <a16:creationId xmlns:a16="http://schemas.microsoft.com/office/drawing/2014/main" id="{2D0B62FA-58C9-D708-1C8E-B030E72DE7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0967" y="4008885"/>
            <a:ext cx="3372683" cy="1379053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CF4EFD0-85F0-9420-27FA-74BE45AD163E}"/>
              </a:ext>
            </a:extLst>
          </p:cNvPr>
          <p:cNvSpPr/>
          <p:nvPr/>
        </p:nvSpPr>
        <p:spPr>
          <a:xfrm>
            <a:off x="8224081" y="4008885"/>
            <a:ext cx="1966822" cy="137905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B1D8B3-C5DE-AEC5-BDD6-ED3CF47F4630}"/>
              </a:ext>
            </a:extLst>
          </p:cNvPr>
          <p:cNvSpPr/>
          <p:nvPr/>
        </p:nvSpPr>
        <p:spPr>
          <a:xfrm>
            <a:off x="7435970" y="1809234"/>
            <a:ext cx="1966822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</a:t>
            </a:r>
            <a:r>
              <a:rPr lang="es-ES" b="1" dirty="0" err="1">
                <a:solidFill>
                  <a:schemeClr val="tx1"/>
                </a:solidFill>
              </a:rPr>
              <a:t>preentrenada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1C298F-FEB5-7F20-60A0-2234BB6DEA06}"/>
              </a:ext>
            </a:extLst>
          </p:cNvPr>
          <p:cNvSpPr txBox="1"/>
          <p:nvPr/>
        </p:nvSpPr>
        <p:spPr>
          <a:xfrm>
            <a:off x="7723642" y="2408483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“Persona” 👤</a:t>
            </a:r>
            <a:r>
              <a:rPr lang="es-ES" sz="1400" b="1" dirty="0"/>
              <a:t>(P)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7FC855-76F0-E904-68F8-E7456272D0F0}"/>
              </a:ext>
            </a:extLst>
          </p:cNvPr>
          <p:cNvCxnSpPr>
            <a:cxnSpLocks/>
          </p:cNvCxnSpPr>
          <p:nvPr/>
        </p:nvCxnSpPr>
        <p:spPr>
          <a:xfrm>
            <a:off x="4813540" y="4675517"/>
            <a:ext cx="0" cy="7124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3A0C81-BDCF-B6F1-7747-1011B88242A2}"/>
              </a:ext>
            </a:extLst>
          </p:cNvPr>
          <p:cNvSpPr txBox="1"/>
          <p:nvPr/>
        </p:nvSpPr>
        <p:spPr>
          <a:xfrm>
            <a:off x="6811329" y="3287234"/>
            <a:ext cx="4681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/>
              <a:t>X</a:t>
            </a:r>
            <a:r>
              <a:rPr lang="es-ES" sz="1100" dirty="0"/>
              <a:t>  </a:t>
            </a:r>
            <a:r>
              <a:rPr lang="es-ES" sz="1100" b="1" dirty="0"/>
              <a:t>= </a:t>
            </a:r>
            <a:r>
              <a:rPr lang="es-ES" sz="1100" b="1" dirty="0" err="1"/>
              <a:t>Favicon</a:t>
            </a:r>
            <a:r>
              <a:rPr lang="es-ES" sz="1100" b="1" dirty="0"/>
              <a:t> real </a:t>
            </a:r>
          </a:p>
          <a:p>
            <a:pPr algn="ctr"/>
            <a:r>
              <a:rPr lang="es-ES" sz="1100" dirty="0"/>
              <a:t>    </a:t>
            </a:r>
            <a:r>
              <a:rPr lang="es-ES" sz="1100" b="1" dirty="0"/>
              <a:t>= </a:t>
            </a:r>
            <a:r>
              <a:rPr lang="es-ES" sz="1100" b="1" dirty="0" err="1"/>
              <a:t>Favicon</a:t>
            </a:r>
            <a:r>
              <a:rPr lang="es-ES" sz="1100" b="1" dirty="0"/>
              <a:t> reconstruido</a:t>
            </a:r>
          </a:p>
          <a:p>
            <a:pPr algn="ctr"/>
            <a:r>
              <a:rPr lang="es-ES" sz="1100" b="1" dirty="0"/>
              <a:t>z = </a:t>
            </a:r>
            <a:r>
              <a:rPr lang="es-ES" sz="1100" b="1" dirty="0" err="1"/>
              <a:t>Feature</a:t>
            </a:r>
            <a:r>
              <a:rPr lang="es-ES" sz="1100" b="1" dirty="0"/>
              <a:t> cuyas dimensiones coinciden con     </a:t>
            </a:r>
            <a:r>
              <a:rPr lang="es-ES" sz="1100" b="1" dirty="0" err="1"/>
              <a:t>latent_dim</a:t>
            </a:r>
            <a:endParaRPr lang="es-ES" sz="1100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5E669D7-67D2-4939-602D-3A50B40A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50" y="3485316"/>
            <a:ext cx="118008" cy="19668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FA4B8C5A-ED97-88B8-5317-D6E4AB1AEB39}"/>
              </a:ext>
            </a:extLst>
          </p:cNvPr>
          <p:cNvSpPr/>
          <p:nvPr/>
        </p:nvSpPr>
        <p:spPr>
          <a:xfrm>
            <a:off x="10098881" y="3583656"/>
            <a:ext cx="873919" cy="353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FAC5BD0-DF89-7195-4D94-FBF0C8AB3457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 rot="16200000" flipH="1">
            <a:off x="10573722" y="3899626"/>
            <a:ext cx="498538" cy="57430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07B9DD-06FD-80EC-6B43-87DF8B7B0ABF}"/>
              </a:ext>
            </a:extLst>
          </p:cNvPr>
          <p:cNvSpPr txBox="1"/>
          <p:nvPr/>
        </p:nvSpPr>
        <p:spPr>
          <a:xfrm>
            <a:off x="10364017" y="4436046"/>
            <a:ext cx="1492250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/>
              <a:t>No confundir con </a:t>
            </a:r>
            <a:r>
              <a:rPr lang="es-ES" sz="1050" b="1" dirty="0" err="1"/>
              <a:t>latent_dim</a:t>
            </a:r>
            <a:r>
              <a:rPr lang="es-ES" sz="1050" b="1" dirty="0"/>
              <a:t> de una GAN</a:t>
            </a:r>
            <a:r>
              <a:rPr lang="es-ES" sz="1050" dirty="0"/>
              <a:t>, que se refiere a las </a:t>
            </a:r>
            <a:r>
              <a:rPr lang="es-ES" sz="1050" b="1" dirty="0"/>
              <a:t>dimensiones de la aleatoriedad del ruido</a:t>
            </a:r>
            <a:endParaRPr lang="es-ES" sz="1050" dirty="0"/>
          </a:p>
        </p:txBody>
      </p:sp>
      <p:pic>
        <p:nvPicPr>
          <p:cNvPr id="47" name="Picture 46" descr="A red circle with a white exclamation mark in it&#10;&#10;AI-generated content may be incorrect.">
            <a:extLst>
              <a:ext uri="{FF2B5EF4-FFF2-40B4-BE49-F238E27FC236}">
                <a16:creationId xmlns:a16="http://schemas.microsoft.com/office/drawing/2014/main" id="{50F365F2-739B-4CCF-93BA-BF91238AFF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3641" y="3590411"/>
            <a:ext cx="338991" cy="322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EB1989-B82E-2159-9841-60110FC0D17D}"/>
              </a:ext>
            </a:extLst>
          </p:cNvPr>
          <p:cNvSpPr txBox="1"/>
          <p:nvPr/>
        </p:nvSpPr>
        <p:spPr>
          <a:xfrm>
            <a:off x="1965651" y="2943449"/>
            <a:ext cx="4029317" cy="2462213"/>
          </a:xfrm>
          <a:prstGeom prst="rect">
            <a:avLst/>
          </a:prstGeom>
          <a:solidFill>
            <a:srgbClr val="FFC9C9"/>
          </a:solidFill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s-ES" sz="1400" b="1" dirty="0"/>
              <a:t>64x64</a:t>
            </a:r>
          </a:p>
          <a:p>
            <a:pPr algn="ctr"/>
            <a:endParaRPr lang="es-ES" sz="1400" b="1" dirty="0"/>
          </a:p>
          <a:p>
            <a:pPr marL="285750" indent="-285750" algn="ctr">
              <a:buClr>
                <a:schemeClr val="tx1"/>
              </a:buClr>
              <a:buFontTx/>
              <a:buChar char="-"/>
            </a:pPr>
            <a:r>
              <a:rPr lang="es-ES" sz="1400" b="1" dirty="0">
                <a:solidFill>
                  <a:srgbClr val="FF0000"/>
                </a:solidFill>
              </a:rPr>
              <a:t>R</a:t>
            </a:r>
            <a:r>
              <a:rPr lang="es-ES" sz="1400" b="1" dirty="0">
                <a:solidFill>
                  <a:srgbClr val="00B050"/>
                </a:solidFill>
              </a:rPr>
              <a:t>G</a:t>
            </a:r>
            <a:r>
              <a:rPr lang="es-ES" sz="1400" b="1" dirty="0">
                <a:solidFill>
                  <a:srgbClr val="00B0F0"/>
                </a:solidFill>
              </a:rPr>
              <a:t>B</a:t>
            </a:r>
          </a:p>
          <a:p>
            <a:pPr algn="ctr"/>
            <a:endParaRPr lang="es-ES" sz="1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Tx/>
              <a:buChar char="-"/>
            </a:pPr>
            <a:r>
              <a:rPr lang="es-ES" sz="1400" b="1" dirty="0"/>
              <a:t>MSE</a:t>
            </a:r>
          </a:p>
          <a:p>
            <a:pPr algn="ctr"/>
            <a:endParaRPr lang="es-ES" sz="1400" b="1" dirty="0"/>
          </a:p>
          <a:p>
            <a:pPr marL="285750" indent="-285750" algn="ctr">
              <a:buFontTx/>
              <a:buChar char="-"/>
            </a:pPr>
            <a:r>
              <a:rPr lang="es-ES" sz="1400" b="1" dirty="0" err="1"/>
              <a:t>Deconvolución</a:t>
            </a:r>
            <a:r>
              <a:rPr lang="es-ES" sz="1400" b="1" dirty="0"/>
              <a:t> de capas</a:t>
            </a:r>
          </a:p>
          <a:p>
            <a:pPr algn="ctr"/>
            <a:endParaRPr lang="es-ES" sz="1400" b="1" dirty="0"/>
          </a:p>
          <a:p>
            <a:pPr marL="285750" indent="-285750" algn="ctr">
              <a:buFontTx/>
              <a:buChar char="-"/>
            </a:pPr>
            <a:endParaRPr lang="es-ES" sz="1400" b="1" dirty="0"/>
          </a:p>
          <a:p>
            <a:pPr algn="ctr"/>
            <a:r>
              <a:rPr lang="es-ES" sz="1400" b="1" dirty="0"/>
              <a:t>Funcionamiento </a:t>
            </a:r>
            <a:r>
              <a:rPr lang="es-ES" sz="1400" b="1" dirty="0">
                <a:sym typeface="Wingdings" panose="05000000000000000000" pitchFamily="2" charset="2"/>
              </a:rPr>
              <a:t></a:t>
            </a:r>
            <a:r>
              <a:rPr lang="es-ES" sz="1400" b="1" dirty="0"/>
              <a:t> </a:t>
            </a:r>
            <a:r>
              <a:rPr lang="es-ES" sz="1400" b="1" u="sng" dirty="0" err="1"/>
              <a:t>Autoencoder</a:t>
            </a:r>
            <a:endParaRPr lang="es-ES" sz="1400" b="1" u="sng" dirty="0"/>
          </a:p>
          <a:p>
            <a:pPr algn="ctr"/>
            <a:endParaRPr lang="es-ES" sz="1400" b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0952653-90FD-E8CC-B1E4-6DCE1FA9D100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4813540" y="5112544"/>
            <a:ext cx="4393952" cy="275394"/>
          </a:xfrm>
          <a:prstGeom prst="bentConnector4">
            <a:avLst>
              <a:gd name="adj1" fmla="val 331"/>
              <a:gd name="adj2" fmla="val 1830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2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E22CC7-649A-3AEB-6133-6F34999FF0C9}"/>
              </a:ext>
            </a:extLst>
          </p:cNvPr>
          <p:cNvSpPr/>
          <p:nvPr/>
        </p:nvSpPr>
        <p:spPr>
          <a:xfrm>
            <a:off x="5193303" y="957601"/>
            <a:ext cx="1803423" cy="599249"/>
          </a:xfrm>
          <a:prstGeom prst="rect">
            <a:avLst/>
          </a:prstGeom>
          <a:solidFill>
            <a:srgbClr val="FFC9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Generador, G</a:t>
            </a:r>
          </a:p>
        </p:txBody>
      </p:sp>
      <p:sp>
        <p:nvSpPr>
          <p:cNvPr id="5" name="CuadroTexto 24">
            <a:extLst>
              <a:ext uri="{FF2B5EF4-FFF2-40B4-BE49-F238E27FC236}">
                <a16:creationId xmlns:a16="http://schemas.microsoft.com/office/drawing/2014/main" id="{DCE80352-51BB-BA20-A603-ADF046BE5B3A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155E0A03-55E8-7A1B-8A3F-09AEDB0F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7" name="Google Shape;101;p3">
            <a:extLst>
              <a:ext uri="{FF2B5EF4-FFF2-40B4-BE49-F238E27FC236}">
                <a16:creationId xmlns:a16="http://schemas.microsoft.com/office/drawing/2014/main" id="{15FE6180-C878-8D1D-51DD-31982DC4F444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0C3BFFE-EBAA-D263-3C6A-90714F514C79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rot="10800000" flipV="1">
            <a:off x="3980311" y="1257226"/>
            <a:ext cx="1212992" cy="5520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25">
            <a:extLst>
              <a:ext uri="{FF2B5EF4-FFF2-40B4-BE49-F238E27FC236}">
                <a16:creationId xmlns:a16="http://schemas.microsoft.com/office/drawing/2014/main" id="{9E7F0CD4-FB8B-5692-0C59-3BE45F32E305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BBD4C-58DB-7427-9FED-56DE272E5B1B}"/>
              </a:ext>
            </a:extLst>
          </p:cNvPr>
          <p:cNvSpPr/>
          <p:nvPr/>
        </p:nvSpPr>
        <p:spPr>
          <a:xfrm>
            <a:off x="3078599" y="1809234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desde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65EDD-877E-6E75-8EC1-229637DBBCD0}"/>
              </a:ext>
            </a:extLst>
          </p:cNvPr>
          <p:cNvSpPr txBox="1"/>
          <p:nvPr/>
        </p:nvSpPr>
        <p:spPr>
          <a:xfrm>
            <a:off x="3284571" y="2408483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“Mono” </a:t>
            </a:r>
          </a:p>
          <a:p>
            <a:pPr algn="ctr"/>
            <a:r>
              <a:rPr lang="es-ES" sz="1400" dirty="0"/>
              <a:t>🐒</a:t>
            </a:r>
            <a:r>
              <a:rPr lang="es-ES" sz="1400" b="1" dirty="0"/>
              <a:t>(M)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62AB6-412B-67D9-7F6A-FA07FC0E3C80}"/>
              </a:ext>
            </a:extLst>
          </p:cNvPr>
          <p:cNvSpPr txBox="1"/>
          <p:nvPr/>
        </p:nvSpPr>
        <p:spPr>
          <a:xfrm>
            <a:off x="1965651" y="2943449"/>
            <a:ext cx="4029317" cy="2462213"/>
          </a:xfrm>
          <a:prstGeom prst="rect">
            <a:avLst/>
          </a:prstGeom>
          <a:solidFill>
            <a:srgbClr val="FFC9C9"/>
          </a:solidFill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s-ES" sz="1400" b="1" dirty="0"/>
              <a:t>64x64</a:t>
            </a:r>
          </a:p>
          <a:p>
            <a:pPr algn="ctr"/>
            <a:endParaRPr lang="es-ES" sz="1400" b="1" dirty="0"/>
          </a:p>
          <a:p>
            <a:pPr marL="285750" indent="-285750" algn="ctr">
              <a:buClr>
                <a:schemeClr val="tx1"/>
              </a:buClr>
              <a:buFontTx/>
              <a:buChar char="-"/>
            </a:pPr>
            <a:r>
              <a:rPr lang="es-ES" sz="1400" b="1" dirty="0">
                <a:solidFill>
                  <a:srgbClr val="FF0000"/>
                </a:solidFill>
              </a:rPr>
              <a:t>R</a:t>
            </a:r>
            <a:r>
              <a:rPr lang="es-ES" sz="1400" b="1" dirty="0">
                <a:solidFill>
                  <a:srgbClr val="00B050"/>
                </a:solidFill>
              </a:rPr>
              <a:t>G</a:t>
            </a:r>
            <a:r>
              <a:rPr lang="es-ES" sz="1400" b="1" dirty="0">
                <a:solidFill>
                  <a:srgbClr val="00B0F0"/>
                </a:solidFill>
              </a:rPr>
              <a:t>B</a:t>
            </a:r>
          </a:p>
          <a:p>
            <a:pPr algn="ctr"/>
            <a:endParaRPr lang="es-ES" sz="1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Tx/>
              <a:buChar char="-"/>
            </a:pPr>
            <a:r>
              <a:rPr lang="es-ES" sz="1400" b="1" dirty="0"/>
              <a:t>MSE</a:t>
            </a:r>
          </a:p>
          <a:p>
            <a:pPr algn="ctr"/>
            <a:endParaRPr lang="es-ES" sz="1400" b="1" dirty="0"/>
          </a:p>
          <a:p>
            <a:pPr marL="285750" indent="-285750" algn="ctr">
              <a:buFontTx/>
              <a:buChar char="-"/>
            </a:pPr>
            <a:r>
              <a:rPr lang="es-ES" sz="1400" b="1" dirty="0" err="1"/>
              <a:t>Deconvolución</a:t>
            </a:r>
            <a:r>
              <a:rPr lang="es-ES" sz="1400" b="1" dirty="0"/>
              <a:t> de capas</a:t>
            </a:r>
          </a:p>
          <a:p>
            <a:pPr algn="ctr"/>
            <a:endParaRPr lang="es-ES" sz="1400" b="1" dirty="0"/>
          </a:p>
          <a:p>
            <a:pPr marL="285750" indent="-285750" algn="ctr">
              <a:buFontTx/>
              <a:buChar char="-"/>
            </a:pPr>
            <a:endParaRPr lang="es-ES" sz="1400" b="1" dirty="0"/>
          </a:p>
          <a:p>
            <a:pPr algn="ctr"/>
            <a:r>
              <a:rPr lang="es-ES" sz="1400" b="1" dirty="0"/>
              <a:t>Funcionamiento </a:t>
            </a:r>
            <a:r>
              <a:rPr lang="es-ES" sz="1400" b="1" dirty="0">
                <a:sym typeface="Wingdings" panose="05000000000000000000" pitchFamily="2" charset="2"/>
              </a:rPr>
              <a:t></a:t>
            </a:r>
            <a:r>
              <a:rPr lang="es-ES" sz="1400" b="1" dirty="0"/>
              <a:t> </a:t>
            </a:r>
            <a:r>
              <a:rPr lang="es-ES" sz="1400" b="1" u="sng" dirty="0" err="1"/>
              <a:t>Autoencoder</a:t>
            </a:r>
            <a:endParaRPr lang="es-ES" sz="1400" b="1" u="sng" dirty="0"/>
          </a:p>
          <a:p>
            <a:pPr algn="ctr"/>
            <a:endParaRPr lang="es-ES" sz="1400" b="1" u="sng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2DB6F1-D46E-7EF5-EA75-A0F9CCE7135E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>
            <a:off x="6996726" y="1257226"/>
            <a:ext cx="1422655" cy="5520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B0579-C4FF-6466-3476-23CD7D9E1BEA}"/>
              </a:ext>
            </a:extLst>
          </p:cNvPr>
          <p:cNvSpPr/>
          <p:nvPr/>
        </p:nvSpPr>
        <p:spPr>
          <a:xfrm>
            <a:off x="7435970" y="1809234"/>
            <a:ext cx="1966822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</a:t>
            </a:r>
            <a:r>
              <a:rPr lang="es-ES" b="1" dirty="0" err="1">
                <a:solidFill>
                  <a:schemeClr val="tx1"/>
                </a:solidFill>
              </a:rPr>
              <a:t>preentrenada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47BB26-3EA3-AB1C-0150-4A1E82A4CC6E}"/>
              </a:ext>
            </a:extLst>
          </p:cNvPr>
          <p:cNvSpPr txBox="1"/>
          <p:nvPr/>
        </p:nvSpPr>
        <p:spPr>
          <a:xfrm>
            <a:off x="7723642" y="2408483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“Persona” 👤</a:t>
            </a:r>
            <a:r>
              <a:rPr lang="es-ES" sz="1400" b="1" dirty="0"/>
              <a:t>(P)</a:t>
            </a:r>
          </a:p>
        </p:txBody>
      </p:sp>
      <p:pic>
        <p:nvPicPr>
          <p:cNvPr id="70" name="Picture 69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EEE8EA9-BE95-D99F-C909-F34FD97E96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000"/>
          <a:stretch>
            <a:fillRect/>
          </a:stretch>
        </p:blipFill>
        <p:spPr>
          <a:xfrm>
            <a:off x="6457274" y="3360272"/>
            <a:ext cx="2657846" cy="1181265"/>
          </a:xfrm>
          <a:prstGeom prst="rect">
            <a:avLst/>
          </a:prstGeom>
        </p:spPr>
      </p:pic>
      <p:pic>
        <p:nvPicPr>
          <p:cNvPr id="72" name="Picture 71" descr="A table with numbers and a few black text&#10;&#10;AI-generated content may be incorrect.">
            <a:extLst>
              <a:ext uri="{FF2B5EF4-FFF2-40B4-BE49-F238E27FC236}">
                <a16:creationId xmlns:a16="http://schemas.microsoft.com/office/drawing/2014/main" id="{7E71A7F0-33AF-9D75-145C-66A0D81B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20" y="3393567"/>
            <a:ext cx="1390844" cy="10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CEF925-58DD-431D-6BE4-3766B495BF65}"/>
              </a:ext>
            </a:extLst>
          </p:cNvPr>
          <p:cNvSpPr/>
          <p:nvPr/>
        </p:nvSpPr>
        <p:spPr>
          <a:xfrm>
            <a:off x="3004066" y="2947185"/>
            <a:ext cx="1803423" cy="599249"/>
          </a:xfrm>
          <a:prstGeom prst="rect">
            <a:avLst/>
          </a:prstGeom>
          <a:solidFill>
            <a:srgbClr val="FFC9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Generador, G</a:t>
            </a:r>
          </a:p>
        </p:txBody>
      </p:sp>
      <p:sp>
        <p:nvSpPr>
          <p:cNvPr id="5" name="CuadroTexto 24">
            <a:extLst>
              <a:ext uri="{FF2B5EF4-FFF2-40B4-BE49-F238E27FC236}">
                <a16:creationId xmlns:a16="http://schemas.microsoft.com/office/drawing/2014/main" id="{BFF834AB-CA22-9F3C-DD21-4757A8647629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MODELOS Y DESARROLLO</a:t>
            </a: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5357F656-BE85-B360-F23F-3704319E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7" name="Google Shape;101;p3">
            <a:extLst>
              <a:ext uri="{FF2B5EF4-FFF2-40B4-BE49-F238E27FC236}">
                <a16:creationId xmlns:a16="http://schemas.microsoft.com/office/drawing/2014/main" id="{E7199D02-0269-23A8-7DF9-D14460DDAAB7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25">
            <a:extLst>
              <a:ext uri="{FF2B5EF4-FFF2-40B4-BE49-F238E27FC236}">
                <a16:creationId xmlns:a16="http://schemas.microsoft.com/office/drawing/2014/main" id="{BDFF52AB-4751-C3EE-C5D9-9C72021B79C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3BCB59-508F-22B4-6CEF-45001AF8BA6C}"/>
              </a:ext>
            </a:extLst>
          </p:cNvPr>
          <p:cNvSpPr/>
          <p:nvPr/>
        </p:nvSpPr>
        <p:spPr>
          <a:xfrm>
            <a:off x="2855342" y="1075356"/>
            <a:ext cx="1561582" cy="1008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cGAN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537355-F9C1-827E-6154-F1FFB9E6AE26}"/>
              </a:ext>
            </a:extLst>
          </p:cNvPr>
          <p:cNvSpPr/>
          <p:nvPr/>
        </p:nvSpPr>
        <p:spPr>
          <a:xfrm>
            <a:off x="7798278" y="1075356"/>
            <a:ext cx="1561582" cy="9836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ncGAN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F6A76-EEB0-77DD-893D-F252DB4C8380}"/>
              </a:ext>
            </a:extLst>
          </p:cNvPr>
          <p:cNvSpPr txBox="1"/>
          <p:nvPr/>
        </p:nvSpPr>
        <p:spPr>
          <a:xfrm>
            <a:off x="5046452" y="1394709"/>
            <a:ext cx="211347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¿De que depende?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32F7C5-E5E5-90B0-0331-7A5F3FC7787E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4416924" y="1579375"/>
            <a:ext cx="629528" cy="0"/>
          </a:xfrm>
          <a:prstGeom prst="straightConnector1">
            <a:avLst/>
          </a:prstGeom>
          <a:ln w="28575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BF80EE-AE3D-14B2-D7D8-6D6636832D4A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 flipH="1">
            <a:off x="7159924" y="1567183"/>
            <a:ext cx="638354" cy="12192"/>
          </a:xfrm>
          <a:prstGeom prst="straightConnector1">
            <a:avLst/>
          </a:prstGeom>
          <a:ln w="28575">
            <a:solidFill>
              <a:srgbClr val="3857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8BAA7A-568A-5A94-D241-67162EAE7257}"/>
              </a:ext>
            </a:extLst>
          </p:cNvPr>
          <p:cNvSpPr txBox="1"/>
          <p:nvPr/>
        </p:nvSpPr>
        <p:spPr>
          <a:xfrm>
            <a:off x="5454644" y="2096505"/>
            <a:ext cx="129431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Embedding</a:t>
            </a:r>
            <a:endParaRPr lang="es-E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C3D8C2-EB8B-CCB6-2C8F-C05844DA5460}"/>
              </a:ext>
            </a:extLst>
          </p:cNvPr>
          <p:cNvCxnSpPr>
            <a:cxnSpLocks/>
            <a:stCxn id="31" idx="2"/>
            <a:endCxn id="43" idx="0"/>
          </p:cNvCxnSpPr>
          <p:nvPr/>
        </p:nvCxnSpPr>
        <p:spPr>
          <a:xfrm flipH="1">
            <a:off x="6101800" y="1764041"/>
            <a:ext cx="1388" cy="332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74136C6-D610-75B1-CA5E-D58C8F92A2A1}"/>
              </a:ext>
            </a:extLst>
          </p:cNvPr>
          <p:cNvSpPr txBox="1"/>
          <p:nvPr/>
        </p:nvSpPr>
        <p:spPr>
          <a:xfrm>
            <a:off x="7159924" y="2330974"/>
            <a:ext cx="4830792" cy="273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ts val="1425"/>
              </a:lnSpc>
              <a:buNone/>
            </a:pPr>
            <a:r>
              <a:rPr lang="es-E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build_discriminator</a:t>
            </a:r>
            <a:r>
              <a:rPr lang="es-E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img_shape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s-E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40A700-C7A0-A221-CD7C-492BC7F7E9B7}"/>
              </a:ext>
            </a:extLst>
          </p:cNvPr>
          <p:cNvSpPr/>
          <p:nvPr/>
        </p:nvSpPr>
        <p:spPr>
          <a:xfrm>
            <a:off x="7396111" y="2947185"/>
            <a:ext cx="1803423" cy="599249"/>
          </a:xfrm>
          <a:prstGeom prst="rect">
            <a:avLst/>
          </a:prstGeom>
          <a:solidFill>
            <a:srgbClr val="CEE1F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Discriminador, 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BFF547-C766-5466-662C-31B6B507E569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101800" y="2465837"/>
            <a:ext cx="1388" cy="7809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359584-B8AE-FFBE-7ED6-0CDB49A807AE}"/>
              </a:ext>
            </a:extLst>
          </p:cNvPr>
          <p:cNvSpPr txBox="1"/>
          <p:nvPr/>
        </p:nvSpPr>
        <p:spPr>
          <a:xfrm>
            <a:off x="532059" y="2327973"/>
            <a:ext cx="4514393" cy="273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ts val="1425"/>
              </a:lnSpc>
              <a:buNone/>
            </a:pPr>
            <a:r>
              <a:rPr lang="es-E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s-E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E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build_generator</a:t>
            </a:r>
            <a:r>
              <a:rPr lang="es-ES" sz="1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latent_dim</a:t>
            </a:r>
            <a:r>
              <a:rPr lang="es-ES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s-E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s-ES" sz="1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F25BCF-5425-33FD-E6E8-532C8858C2CB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101800" y="3246809"/>
            <a:ext cx="129431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5D3A6B-7FC9-30FD-BE0B-E9881B12A28F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807489" y="3246809"/>
            <a:ext cx="129431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8FED39-F8F6-DB45-077F-78B5EEECE346}"/>
              </a:ext>
            </a:extLst>
          </p:cNvPr>
          <p:cNvSpPr txBox="1"/>
          <p:nvPr/>
        </p:nvSpPr>
        <p:spPr>
          <a:xfrm>
            <a:off x="1094141" y="4327406"/>
            <a:ext cx="10018094" cy="132343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La condicionalidad depende del </a:t>
            </a:r>
            <a:r>
              <a:rPr lang="es-ES" sz="1600" b="1" i="1" dirty="0" err="1"/>
              <a:t>Embedding</a:t>
            </a:r>
            <a:r>
              <a:rPr lang="es-ES" sz="1600" dirty="0"/>
              <a:t> de la etiqueta </a:t>
            </a:r>
            <a:r>
              <a:rPr lang="es-ES" sz="1600" b="1" dirty="0"/>
              <a:t>(</a:t>
            </a:r>
            <a:r>
              <a:rPr lang="es-ES" sz="1600" b="1" dirty="0" err="1"/>
              <a:t>label_input</a:t>
            </a:r>
            <a:r>
              <a:rPr lang="es-ES" sz="1600" b="1" dirty="0"/>
              <a:t>) </a:t>
            </a:r>
            <a:r>
              <a:rPr lang="es-ES" sz="1600" dirty="0"/>
              <a:t>y su fusión directa con el </a:t>
            </a:r>
            <a:r>
              <a:rPr lang="es-ES" sz="1600" b="1" dirty="0"/>
              <a:t>ruido latente </a:t>
            </a:r>
            <a:r>
              <a:rPr lang="es-ES" sz="1600" dirty="0"/>
              <a:t>(Generador) y la </a:t>
            </a:r>
            <a:r>
              <a:rPr lang="es-ES" sz="1600" b="1" dirty="0"/>
              <a:t>imagen</a:t>
            </a:r>
            <a:r>
              <a:rPr lang="es-ES" sz="1600" dirty="0"/>
              <a:t> (Discriminador). </a:t>
            </a:r>
            <a:r>
              <a:rPr lang="es-ES" sz="1600" b="1" dirty="0"/>
              <a:t>Sin </a:t>
            </a:r>
            <a:r>
              <a:rPr lang="es-ES" sz="1600" b="1" dirty="0" err="1"/>
              <a:t>embedding</a:t>
            </a:r>
            <a:r>
              <a:rPr lang="es-ES" sz="1600" b="1" dirty="0"/>
              <a:t> el discriminador se limitaría a decidir si la imagen es generada o del </a:t>
            </a:r>
            <a:r>
              <a:rPr lang="es-ES" sz="1600" b="1" dirty="0" err="1"/>
              <a:t>dataset</a:t>
            </a:r>
            <a:r>
              <a:rPr lang="es-ES" sz="1600" b="1" dirty="0"/>
              <a:t> y el generador crearía muestras aleatorias sin control de clase</a:t>
            </a:r>
            <a:r>
              <a:rPr lang="es-ES" sz="1600" dirty="0"/>
              <a:t>. Se podría ver el </a:t>
            </a:r>
            <a:r>
              <a:rPr lang="es-ES" sz="1600" i="1" dirty="0" err="1"/>
              <a:t>Embedding</a:t>
            </a:r>
            <a:r>
              <a:rPr lang="es-ES" sz="1600" i="1" dirty="0"/>
              <a:t> </a:t>
            </a:r>
            <a:r>
              <a:rPr lang="es-ES" sz="1600" dirty="0"/>
              <a:t>como un vector que es una representación densa de la etiqueta. </a:t>
            </a:r>
          </a:p>
          <a:p>
            <a:pPr algn="ctr"/>
            <a:r>
              <a:rPr lang="es-ES" sz="1600" b="1" dirty="0"/>
              <a:t>Es como si cada clase tuviera una "firma" numérica única y significativa en este espacio.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D3A84-24D1-92D1-7EC5-D35D452B096A}"/>
              </a:ext>
            </a:extLst>
          </p:cNvPr>
          <p:cNvSpPr txBox="1"/>
          <p:nvPr/>
        </p:nvSpPr>
        <p:spPr>
          <a:xfrm>
            <a:off x="1308764" y="3711217"/>
            <a:ext cx="4145880" cy="4514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label_embedding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layers.Embedding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label_input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19AA6-732E-C692-04B1-110499A50A54}"/>
              </a:ext>
            </a:extLst>
          </p:cNvPr>
          <p:cNvSpPr txBox="1"/>
          <p:nvPr/>
        </p:nvSpPr>
        <p:spPr>
          <a:xfrm>
            <a:off x="6748955" y="3695207"/>
            <a:ext cx="4145881" cy="4514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label_embedding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layers.Embedding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s-E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prod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img_shape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label_input</a:t>
            </a:r>
            <a:r>
              <a:rPr lang="es-E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741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4">
            <a:extLst>
              <a:ext uri="{FF2B5EF4-FFF2-40B4-BE49-F238E27FC236}">
                <a16:creationId xmlns:a16="http://schemas.microsoft.com/office/drawing/2014/main" id="{C415C67B-D2C6-4F1F-2CB5-F9EA4B46C6F4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12609E-BB9E-6D34-67FA-94C583FC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5DFC883A-739D-7ED8-1BD4-1EA4C3166CD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4B53A16E-A61A-86C0-97AF-65A2FE108BE3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AC6106-9EEA-A456-C162-02B828D4AABE}"/>
              </a:ext>
            </a:extLst>
          </p:cNvPr>
          <p:cNvSpPr/>
          <p:nvPr/>
        </p:nvSpPr>
        <p:spPr>
          <a:xfrm>
            <a:off x="5512732" y="677211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URLs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69A45-F4D1-6A9C-CBBB-92E2EBCF69E8}"/>
              </a:ext>
            </a:extLst>
          </p:cNvPr>
          <p:cNvSpPr txBox="1"/>
          <p:nvPr/>
        </p:nvSpPr>
        <p:spPr>
          <a:xfrm>
            <a:off x="1166455" y="1535914"/>
            <a:ext cx="2783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Precisión del modelo: 0.9971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B5F8BA-2BFF-8FCB-09CB-8A8A28F55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16223"/>
              </p:ext>
            </p:extLst>
          </p:nvPr>
        </p:nvGraphicFramePr>
        <p:xfrm>
          <a:off x="852292" y="1874468"/>
          <a:ext cx="3411782" cy="122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139">
                  <a:extLst>
                    <a:ext uri="{9D8B030D-6E8A-4147-A177-3AD203B41FA5}">
                      <a16:colId xmlns:a16="http://schemas.microsoft.com/office/drawing/2014/main" val="2413647542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16435473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3855388315"/>
                    </a:ext>
                  </a:extLst>
                </a:gridCol>
                <a:gridCol w="853139">
                  <a:extLst>
                    <a:ext uri="{9D8B030D-6E8A-4147-A177-3AD203B41FA5}">
                      <a16:colId xmlns:a16="http://schemas.microsoft.com/office/drawing/2014/main" val="261282730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Predicho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854723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Realidad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8719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1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20104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85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6425746"/>
                  </a:ext>
                </a:extLst>
              </a:tr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26918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843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0BE6564-76C5-0557-AF96-06CAC05BB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765597"/>
              </p:ext>
            </p:extLst>
          </p:nvPr>
        </p:nvGraphicFramePr>
        <p:xfrm>
          <a:off x="4473247" y="1705191"/>
          <a:ext cx="7337274" cy="174717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3668637">
                  <a:extLst>
                    <a:ext uri="{9D8B030D-6E8A-4147-A177-3AD203B41FA5}">
                      <a16:colId xmlns:a16="http://schemas.microsoft.com/office/drawing/2014/main" val="1318817149"/>
                    </a:ext>
                  </a:extLst>
                </a:gridCol>
                <a:gridCol w="3668637">
                  <a:extLst>
                    <a:ext uri="{9D8B030D-6E8A-4147-A177-3AD203B41FA5}">
                      <a16:colId xmlns:a16="http://schemas.microsoft.com/office/drawing/2014/main" val="3566064419"/>
                    </a:ext>
                  </a:extLst>
                </a:gridCol>
              </a:tblGrid>
              <a:tr h="31912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Métrica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Resultado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71508"/>
                  </a:ext>
                </a:extLst>
              </a:tr>
              <a:tr h="352973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99.71%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59205"/>
                  </a:ext>
                </a:extLst>
              </a:tr>
              <a:tr h="352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Falsos positivos (P/PN)</a:t>
                      </a:r>
                      <a:endParaRPr lang="es-E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 (legítimos clasificados como phishing)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308676"/>
                  </a:ext>
                </a:extLst>
              </a:tr>
              <a:tr h="352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Falsos negativos (N/PP)</a:t>
                      </a:r>
                      <a:endParaRPr lang="es-E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85</a:t>
                      </a: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 (phishing clasificados como legítimos)</a:t>
                      </a:r>
                      <a:endParaRPr lang="es-E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406813"/>
                  </a:ext>
                </a:extLst>
              </a:tr>
              <a:tr h="352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 dirty="0" err="1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 y </a:t>
                      </a:r>
                      <a:r>
                        <a:rPr lang="es-ES" sz="1600" b="0" kern="1200" dirty="0" err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 (ambos)</a:t>
                      </a:r>
                      <a:endParaRPr lang="es-E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̴ 1.00 par ambas clases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6502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A29E57-82B0-DD41-78D1-4E286430D4E4}"/>
              </a:ext>
            </a:extLst>
          </p:cNvPr>
          <p:cNvSpPr txBox="1"/>
          <p:nvPr/>
        </p:nvSpPr>
        <p:spPr>
          <a:xfrm>
            <a:off x="500332" y="3665779"/>
            <a:ext cx="1131018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s-E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Hemos visto que el modelo generaliza bien. Para una mayor seguridad comprobamos si puede haber </a:t>
            </a:r>
            <a:r>
              <a:rPr lang="es-E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s-E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y/o </a:t>
            </a:r>
            <a:r>
              <a:rPr lang="es-E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  <a:r>
              <a:rPr lang="es-E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 el modelo comparando el resultado de la precisión del conjunto de entrenamiento (</a:t>
            </a:r>
            <a:r>
              <a:rPr lang="es-E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r>
              <a:rPr lang="es-E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con la precisión del conjunto de test (</a:t>
            </a:r>
            <a:r>
              <a:rPr lang="es-E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s-E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553B820-77AF-5A7E-5B40-C1EA74C9B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0069"/>
              </p:ext>
            </p:extLst>
          </p:nvPr>
        </p:nvGraphicFramePr>
        <p:xfrm>
          <a:off x="1509567" y="4530962"/>
          <a:ext cx="2963680" cy="914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481840">
                  <a:extLst>
                    <a:ext uri="{9D8B030D-6E8A-4147-A177-3AD203B41FA5}">
                      <a16:colId xmlns:a16="http://schemas.microsoft.com/office/drawing/2014/main" val="737878715"/>
                    </a:ext>
                  </a:extLst>
                </a:gridCol>
                <a:gridCol w="1481840">
                  <a:extLst>
                    <a:ext uri="{9D8B030D-6E8A-4147-A177-3AD203B41FA5}">
                      <a16:colId xmlns:a16="http://schemas.microsoft.com/office/drawing/2014/main" val="2439563601"/>
                    </a:ext>
                  </a:extLst>
                </a:gridCol>
              </a:tblGrid>
              <a:tr h="27674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Conjunto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75021"/>
                  </a:ext>
                </a:extLst>
              </a:tr>
              <a:tr h="27674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0.9987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745731"/>
                  </a:ext>
                </a:extLst>
              </a:tr>
              <a:tr h="27674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0.9971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83085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DF5D815-E705-4FBD-E031-FF2017CAB6C2}"/>
              </a:ext>
            </a:extLst>
          </p:cNvPr>
          <p:cNvSpPr txBox="1"/>
          <p:nvPr/>
        </p:nvSpPr>
        <p:spPr>
          <a:xfrm>
            <a:off x="5144205" y="4330601"/>
            <a:ext cx="5995357" cy="1528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s-ES" sz="1200" b="1" strike="sng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NO hay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significativo debido a que el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 casi idéntico y extremadamente alto tanto en entrenamiento como en prueba.</a:t>
            </a:r>
            <a: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lnSpc>
                <a:spcPts val="1425"/>
              </a:lnSpc>
              <a:buNone/>
            </a:pPr>
            <a:b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425"/>
              </a:lnSpc>
              <a:buNone/>
            </a:pPr>
            <a:r>
              <a:rPr lang="es-ES" sz="1200" b="1" strike="sng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  <a: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(Tendría que haber </a:t>
            </a:r>
            <a:r>
              <a:rPr lang="es-ES" sz="12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bajo en ambos)</a:t>
            </a:r>
          </a:p>
          <a:p>
            <a:pPr algn="ctr">
              <a:lnSpc>
                <a:spcPts val="1425"/>
              </a:lnSpc>
              <a:buNone/>
            </a:pPr>
            <a:b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425"/>
              </a:lnSpc>
              <a:buNone/>
            </a:pPr>
            <a:r>
              <a:rPr lang="es-E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Generalización adecuada </a:t>
            </a:r>
            <a:r>
              <a:rPr lang="es-E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(precisión similar en ambos (~99% en ambos casos)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ADADF-860B-ED95-AC87-3F5B05D834CC}"/>
              </a:ext>
            </a:extLst>
          </p:cNvPr>
          <p:cNvSpPr txBox="1"/>
          <p:nvPr/>
        </p:nvSpPr>
        <p:spPr>
          <a:xfrm>
            <a:off x="1260052" y="3134785"/>
            <a:ext cx="26898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Sin </a:t>
            </a:r>
            <a:r>
              <a:rPr lang="es-ES" sz="1400" dirty="0" err="1"/>
              <a:t>Cheating</a:t>
            </a:r>
            <a:r>
              <a:rPr lang="es-ES" sz="1400" dirty="0"/>
              <a:t> </a:t>
            </a:r>
            <a:r>
              <a:rPr lang="es-ES" sz="1400" dirty="0" err="1"/>
              <a:t>Feautres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3985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864D-0FC0-666E-BA9D-FBA78742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4">
            <a:extLst>
              <a:ext uri="{FF2B5EF4-FFF2-40B4-BE49-F238E27FC236}">
                <a16:creationId xmlns:a16="http://schemas.microsoft.com/office/drawing/2014/main" id="{703E6651-8338-0200-D5AE-B236F55CD8C7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74B488-DA97-57C2-8168-790098D5C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08B7C1D7-06C6-35E0-277E-42A12D09B78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B28970E4-44A0-4A42-C2ED-1D3D44C7E7F2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CB97CB-87DB-47D3-CE2D-3FAEBDA1B3F9}"/>
              </a:ext>
            </a:extLst>
          </p:cNvPr>
          <p:cNvSpPr/>
          <p:nvPr/>
        </p:nvSpPr>
        <p:spPr>
          <a:xfrm>
            <a:off x="5512732" y="677211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URLs</a:t>
            </a:r>
          </a:p>
        </p:txBody>
      </p:sp>
      <p:pic>
        <p:nvPicPr>
          <p:cNvPr id="12" name="Picture 11" descr="A graph showing a number of blue dots&#10;&#10;AI-generated content may be incorrect.">
            <a:extLst>
              <a:ext uri="{FF2B5EF4-FFF2-40B4-BE49-F238E27FC236}">
                <a16:creationId xmlns:a16="http://schemas.microsoft.com/office/drawing/2014/main" id="{D438E2E6-21F3-364A-F607-28D6E8EE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64" y="1677584"/>
            <a:ext cx="6330000" cy="3750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09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1740-5862-6F1E-3A95-0E8CAB2A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4">
            <a:extLst>
              <a:ext uri="{FF2B5EF4-FFF2-40B4-BE49-F238E27FC236}">
                <a16:creationId xmlns:a16="http://schemas.microsoft.com/office/drawing/2014/main" id="{7AFFDF8B-4BB2-FCE6-7E44-879513A7A04F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F71ECE-A316-5E29-0C14-B205C607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114E8279-4ADF-BD78-8D2E-8CEBD1ADBC3E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F04BD34E-7BF2-F9E3-D8BC-75AAB690CA5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C67E28-3131-84FA-3F3F-366CC80CDB68}"/>
              </a:ext>
            </a:extLst>
          </p:cNvPr>
          <p:cNvSpPr/>
          <p:nvPr/>
        </p:nvSpPr>
        <p:spPr>
          <a:xfrm>
            <a:off x="5512732" y="677211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URLs</a:t>
            </a:r>
          </a:p>
        </p:txBody>
      </p:sp>
      <p:pic>
        <p:nvPicPr>
          <p:cNvPr id="8" name="Picture 7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3F1EECC2-A4F5-6A54-6448-4F06B9AE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8" y="1673838"/>
            <a:ext cx="5517279" cy="3422110"/>
          </a:xfrm>
          <a:prstGeom prst="rect">
            <a:avLst/>
          </a:prstGeom>
        </p:spPr>
      </p:pic>
      <p:pic>
        <p:nvPicPr>
          <p:cNvPr id="13" name="Picture 12" descr="A diagram of a brain&#10;&#10;AI-generated content may be incorrect.">
            <a:extLst>
              <a:ext uri="{FF2B5EF4-FFF2-40B4-BE49-F238E27FC236}">
                <a16:creationId xmlns:a16="http://schemas.microsoft.com/office/drawing/2014/main" id="{0A8DBC0D-4D6E-A022-297C-31CC6AB5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97" y="1716162"/>
            <a:ext cx="5734085" cy="32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9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C1A7-4F18-8FFC-43CD-D7FD46FB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86BC570-326E-0B60-E5C1-E0263153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4" name="Google Shape;101;p3">
            <a:extLst>
              <a:ext uri="{FF2B5EF4-FFF2-40B4-BE49-F238E27FC236}">
                <a16:creationId xmlns:a16="http://schemas.microsoft.com/office/drawing/2014/main" id="{CB7F16DC-73CE-FE6E-C614-6598807CA211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uadroTexto 25">
            <a:extLst>
              <a:ext uri="{FF2B5EF4-FFF2-40B4-BE49-F238E27FC236}">
                <a16:creationId xmlns:a16="http://schemas.microsoft.com/office/drawing/2014/main" id="{7C11564E-3DF9-573A-9059-EE32E69CCAE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60D6D-D508-4141-8B3E-C7A23F7B9D88}"/>
              </a:ext>
            </a:extLst>
          </p:cNvPr>
          <p:cNvSpPr/>
          <p:nvPr/>
        </p:nvSpPr>
        <p:spPr>
          <a:xfrm>
            <a:off x="2168738" y="1019339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desde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4E6-C1B3-7270-BD14-294204349165}"/>
              </a:ext>
            </a:extLst>
          </p:cNvPr>
          <p:cNvSpPr/>
          <p:nvPr/>
        </p:nvSpPr>
        <p:spPr>
          <a:xfrm>
            <a:off x="8173692" y="989779"/>
            <a:ext cx="1803423" cy="59924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CNN ResNet-50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03F7-F535-BFD1-1278-EC37E2309B37}"/>
              </a:ext>
            </a:extLst>
          </p:cNvPr>
          <p:cNvSpPr txBox="1"/>
          <p:nvPr/>
        </p:nvSpPr>
        <p:spPr>
          <a:xfrm>
            <a:off x="2374710" y="1618588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“Mono” </a:t>
            </a:r>
          </a:p>
          <a:p>
            <a:pPr algn="ctr"/>
            <a:r>
              <a:rPr lang="es-ES" sz="1400" dirty="0"/>
              <a:t>🐒</a:t>
            </a:r>
            <a:r>
              <a:rPr lang="es-ES" sz="1400" b="1" dirty="0"/>
              <a:t>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62655D-879D-2005-C518-D26543254C01}"/>
              </a:ext>
            </a:extLst>
          </p:cNvPr>
          <p:cNvSpPr txBox="1"/>
          <p:nvPr/>
        </p:nvSpPr>
        <p:spPr>
          <a:xfrm>
            <a:off x="8385306" y="1589029"/>
            <a:ext cx="139147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“Persona” 👤</a:t>
            </a:r>
            <a:r>
              <a:rPr lang="es-ES" sz="1400" b="1" dirty="0"/>
              <a:t>(P)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E7E8E-CE12-3B99-CC2F-54F6F975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45" y="2347772"/>
            <a:ext cx="8109909" cy="874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FA54C2-3C8D-728D-63F3-E9340FBF7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78" y="3458626"/>
            <a:ext cx="1457528" cy="4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4B54B7-E38E-89A7-F6B4-000982E07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701" y="3443450"/>
            <a:ext cx="1305107" cy="438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41C7D2-5E21-769B-8CBE-2AFC95D0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288" y="4259072"/>
            <a:ext cx="1848108" cy="438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black and white text&#10;&#10;AI-generated content may be incorrect.">
            <a:extLst>
              <a:ext uri="{FF2B5EF4-FFF2-40B4-BE49-F238E27FC236}">
                <a16:creationId xmlns:a16="http://schemas.microsoft.com/office/drawing/2014/main" id="{47E23D14-C4BD-9F40-CDE9-CE8139B65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311" y="3424398"/>
            <a:ext cx="2172003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5F2CA8-8299-731E-2941-8F0270B16A6D}"/>
              </a:ext>
            </a:extLst>
          </p:cNvPr>
          <p:cNvSpPr txBox="1"/>
          <p:nvPr/>
        </p:nvSpPr>
        <p:spPr>
          <a:xfrm>
            <a:off x="767616" y="5184406"/>
            <a:ext cx="49515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Falsos Positivos (FP) --&gt; sitios legítimos clasificados como </a:t>
            </a:r>
            <a:r>
              <a:rPr lang="es-ES" sz="1400" dirty="0" err="1"/>
              <a:t>phising</a:t>
            </a:r>
            <a:endParaRPr lang="es-E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D5192-6B8F-EB38-10AE-B75E2D2D608F}"/>
              </a:ext>
            </a:extLst>
          </p:cNvPr>
          <p:cNvSpPr txBox="1"/>
          <p:nvPr/>
        </p:nvSpPr>
        <p:spPr>
          <a:xfrm>
            <a:off x="6472824" y="5182461"/>
            <a:ext cx="49515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Falsos Negativos (FN) --&gt; sitios </a:t>
            </a:r>
            <a:r>
              <a:rPr lang="es-ES" sz="1400" dirty="0" err="1"/>
              <a:t>phising</a:t>
            </a:r>
            <a:r>
              <a:rPr lang="es-ES" sz="1400" dirty="0"/>
              <a:t> clasificados como legítimos </a:t>
            </a:r>
          </a:p>
        </p:txBody>
      </p:sp>
      <p:sp>
        <p:nvSpPr>
          <p:cNvPr id="2" name="CuadroTexto 24">
            <a:extLst>
              <a:ext uri="{FF2B5EF4-FFF2-40B4-BE49-F238E27FC236}">
                <a16:creationId xmlns:a16="http://schemas.microsoft.com/office/drawing/2014/main" id="{380D5A19-C5AC-9A6B-20CE-989B60A50096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10D98F-948F-A8A6-666F-8136A7389587}"/>
              </a:ext>
            </a:extLst>
          </p:cNvPr>
          <p:cNvSpPr/>
          <p:nvPr/>
        </p:nvSpPr>
        <p:spPr>
          <a:xfrm>
            <a:off x="5490643" y="458151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Favicons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6B8BDA-CB0F-5A63-59BD-11572DAD6A3E}"/>
              </a:ext>
            </a:extLst>
          </p:cNvPr>
          <p:cNvSpPr/>
          <p:nvPr/>
        </p:nvSpPr>
        <p:spPr>
          <a:xfrm>
            <a:off x="5205139" y="1367235"/>
            <a:ext cx="1803423" cy="599249"/>
          </a:xfrm>
          <a:prstGeom prst="rect">
            <a:avLst/>
          </a:prstGeom>
          <a:solidFill>
            <a:srgbClr val="CEE1F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Discriminador, D</a:t>
            </a:r>
          </a:p>
        </p:txBody>
      </p:sp>
    </p:spTree>
    <p:extLst>
      <p:ext uri="{BB962C8B-B14F-4D97-AF65-F5344CB8AC3E}">
        <p14:creationId xmlns:p14="http://schemas.microsoft.com/office/powerpoint/2010/main" val="382143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243A-614C-62D9-2FDE-189C08FA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able with black text&#10;&#10;AI-generated content may be incorrect.">
            <a:extLst>
              <a:ext uri="{FF2B5EF4-FFF2-40B4-BE49-F238E27FC236}">
                <a16:creationId xmlns:a16="http://schemas.microsoft.com/office/drawing/2014/main" id="{0E8BDAFC-A5AB-DC3F-B13A-1308FB3C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82" y="2396516"/>
            <a:ext cx="5606398" cy="1328752"/>
          </a:xfrm>
          <a:prstGeom prst="rect">
            <a:avLst/>
          </a:prstGeom>
        </p:spPr>
      </p:pic>
      <p:sp>
        <p:nvSpPr>
          <p:cNvPr id="4" name="CuadroTexto 24">
            <a:extLst>
              <a:ext uri="{FF2B5EF4-FFF2-40B4-BE49-F238E27FC236}">
                <a16:creationId xmlns:a16="http://schemas.microsoft.com/office/drawing/2014/main" id="{E18DA2B6-69C1-6013-4C9C-26849D732B4F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746BD8-7F35-E0D5-7B5A-1376A71D2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58D3029D-E3B3-44DE-BF8A-50E456F0E6F6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53872115-44B3-FC18-B83C-FA24A7EE1D35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EB4DBA-82BE-0408-F8D7-2CEF2BA1E564}"/>
              </a:ext>
            </a:extLst>
          </p:cNvPr>
          <p:cNvSpPr/>
          <p:nvPr/>
        </p:nvSpPr>
        <p:spPr>
          <a:xfrm>
            <a:off x="5512732" y="677211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Favicons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C5C6-E566-39B5-450C-C58E95CA04C8}"/>
              </a:ext>
            </a:extLst>
          </p:cNvPr>
          <p:cNvSpPr/>
          <p:nvPr/>
        </p:nvSpPr>
        <p:spPr>
          <a:xfrm>
            <a:off x="7253412" y="424132"/>
            <a:ext cx="4354830" cy="1780702"/>
          </a:xfrm>
          <a:prstGeom prst="rect">
            <a:avLst/>
          </a:prstGeom>
          <a:solidFill>
            <a:srgbClr val="E2CFF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A table of text on a white background&#10;&#10;AI-generated content may be incorrect.">
            <a:extLst>
              <a:ext uri="{FF2B5EF4-FFF2-40B4-BE49-F238E27FC236}">
                <a16:creationId xmlns:a16="http://schemas.microsoft.com/office/drawing/2014/main" id="{E5A7E13D-3B92-159C-9944-4C6D251C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0" y="1725019"/>
            <a:ext cx="5953956" cy="242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C123E-E2D3-52C9-4B63-B9A1D81BFBE4}"/>
              </a:ext>
            </a:extLst>
          </p:cNvPr>
          <p:cNvSpPr txBox="1"/>
          <p:nvPr/>
        </p:nvSpPr>
        <p:spPr>
          <a:xfrm>
            <a:off x="336884" y="4399785"/>
            <a:ext cx="642667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200" b="1" dirty="0"/>
              <a:t>FID (</a:t>
            </a:r>
            <a:r>
              <a:rPr lang="es-ES" sz="1200" b="1" dirty="0" err="1"/>
              <a:t>Fréchet</a:t>
            </a:r>
            <a:r>
              <a:rPr lang="es-ES" sz="1200" b="1" dirty="0"/>
              <a:t> </a:t>
            </a:r>
            <a:r>
              <a:rPr lang="es-ES" sz="1200" b="1" dirty="0" err="1"/>
              <a:t>Inception</a:t>
            </a:r>
            <a:r>
              <a:rPr lang="es-ES" sz="1200" b="1" dirty="0"/>
              <a:t> </a:t>
            </a:r>
            <a:r>
              <a:rPr lang="es-ES" sz="1200" b="1" dirty="0" err="1"/>
              <a:t>Distance</a:t>
            </a:r>
            <a:r>
              <a:rPr lang="es-ES" sz="1200" b="1" dirty="0"/>
              <a:t>): Buscamos un valor BAJO (↓)</a:t>
            </a:r>
          </a:p>
          <a:p>
            <a:pPr algn="ctr"/>
            <a:r>
              <a:rPr lang="es-ES" sz="1200" dirty="0"/>
              <a:t> </a:t>
            </a:r>
            <a:r>
              <a:rPr lang="es-ES" sz="1200" b="1" dirty="0"/>
              <a:t>Mide</a:t>
            </a:r>
            <a:r>
              <a:rPr lang="es-ES" sz="1200" dirty="0"/>
              <a:t>: El </a:t>
            </a:r>
            <a:r>
              <a:rPr lang="es-ES" sz="1200" b="1" dirty="0"/>
              <a:t>realismo</a:t>
            </a:r>
            <a:r>
              <a:rPr lang="es-ES" sz="1200" dirty="0"/>
              <a:t> (fidelidad) de las imágenes. El FID calcula la distancia entre la distribución de características de las imágenes reales y las generadas. Un FID bajo indica que las imágenes sintéticas son </a:t>
            </a:r>
            <a:r>
              <a:rPr lang="es-ES" sz="1200" b="1" dirty="0"/>
              <a:t>estadísticamente indistinguibles </a:t>
            </a:r>
            <a:r>
              <a:rPr lang="es-ES" sz="1200" dirty="0"/>
              <a:t>de las reales en el espacio de características.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B3766-9498-74E1-9247-B769022A4626}"/>
              </a:ext>
            </a:extLst>
          </p:cNvPr>
          <p:cNvSpPr txBox="1"/>
          <p:nvPr/>
        </p:nvSpPr>
        <p:spPr>
          <a:xfrm>
            <a:off x="7138358" y="4108632"/>
            <a:ext cx="4584939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200" b="1" dirty="0"/>
              <a:t>IS (</a:t>
            </a:r>
            <a:r>
              <a:rPr lang="es-ES" sz="1200" b="1" dirty="0" err="1"/>
              <a:t>Inception</a:t>
            </a:r>
            <a:r>
              <a:rPr lang="es-ES" sz="1200" b="1" dirty="0"/>
              <a:t> Score): Buscamos un valor ALTO (↑) </a:t>
            </a:r>
          </a:p>
          <a:p>
            <a:pPr algn="ctr"/>
            <a:r>
              <a:rPr lang="es-ES" sz="1200" b="1" dirty="0"/>
              <a:t>Mide</a:t>
            </a:r>
            <a:r>
              <a:rPr lang="es-ES" sz="1200" dirty="0"/>
              <a:t>: La </a:t>
            </a:r>
            <a:r>
              <a:rPr lang="es-ES" sz="1200" b="1" dirty="0"/>
              <a:t>claridad</a:t>
            </a:r>
            <a:r>
              <a:rPr lang="es-ES" sz="1200" dirty="0"/>
              <a:t> y la </a:t>
            </a:r>
            <a:r>
              <a:rPr lang="es-ES" sz="1200" b="1" dirty="0"/>
              <a:t>diversidad</a:t>
            </a:r>
            <a:r>
              <a:rPr lang="es-ES" sz="1200" dirty="0"/>
              <a:t> de las imágenes generadas. El IS evalúa dos condiciones: que las imágenes generadas sean clasificadas con alta certeza (claridad/calidad), y que las muestras generadas sean variadas (diversidad). Un IS alto asegura que las </a:t>
            </a:r>
            <a:r>
              <a:rPr lang="es-ES" sz="1200" b="1" dirty="0"/>
              <a:t>imágenes</a:t>
            </a:r>
            <a:r>
              <a:rPr lang="es-ES" sz="1200" dirty="0"/>
              <a:t> no solo sean </a:t>
            </a:r>
            <a:r>
              <a:rPr lang="es-ES" sz="1200" b="1" dirty="0"/>
              <a:t>nítidas</a:t>
            </a:r>
            <a:r>
              <a:rPr lang="es-ES" sz="1200" dirty="0"/>
              <a:t>, sino que el </a:t>
            </a:r>
            <a:r>
              <a:rPr lang="es-ES" sz="1200" b="1" dirty="0"/>
              <a:t>Generador no se haya estancado produciendo una pequeña variedad de muestras</a:t>
            </a:r>
            <a:r>
              <a:rPr lang="es-ES" sz="12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24D69-72F8-863D-A747-33782F5EE20A}"/>
              </a:ext>
            </a:extLst>
          </p:cNvPr>
          <p:cNvSpPr/>
          <p:nvPr/>
        </p:nvSpPr>
        <p:spPr>
          <a:xfrm>
            <a:off x="7352901" y="664629"/>
            <a:ext cx="1589293" cy="495826"/>
          </a:xfrm>
          <a:prstGeom prst="rect">
            <a:avLst/>
          </a:prstGeom>
          <a:solidFill>
            <a:srgbClr val="CEE1F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/>
                </a:solidFill>
              </a:rPr>
              <a:t>Discriminador,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516C0-E917-1D1E-5EC5-18ACDFA442E4}"/>
              </a:ext>
            </a:extLst>
          </p:cNvPr>
          <p:cNvSpPr/>
          <p:nvPr/>
        </p:nvSpPr>
        <p:spPr>
          <a:xfrm>
            <a:off x="9903730" y="677211"/>
            <a:ext cx="1589293" cy="495826"/>
          </a:xfrm>
          <a:prstGeom prst="rect">
            <a:avLst/>
          </a:prstGeom>
          <a:solidFill>
            <a:srgbClr val="FFC9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/>
                </a:solidFill>
              </a:rPr>
              <a:t>Generador, 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6CE5E-2CFF-786D-4472-3DAF356B6E8D}"/>
              </a:ext>
            </a:extLst>
          </p:cNvPr>
          <p:cNvSpPr txBox="1"/>
          <p:nvPr/>
        </p:nvSpPr>
        <p:spPr>
          <a:xfrm>
            <a:off x="9266287" y="678898"/>
            <a:ext cx="3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+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54E60F-330C-8119-C13E-D735344FFACD}"/>
              </a:ext>
            </a:extLst>
          </p:cNvPr>
          <p:cNvSpPr/>
          <p:nvPr/>
        </p:nvSpPr>
        <p:spPr>
          <a:xfrm>
            <a:off x="9072830" y="1410694"/>
            <a:ext cx="694427" cy="6926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593FA-9E92-33E4-F3FB-306D065E8BEF}"/>
              </a:ext>
            </a:extLst>
          </p:cNvPr>
          <p:cNvSpPr txBox="1"/>
          <p:nvPr/>
        </p:nvSpPr>
        <p:spPr>
          <a:xfrm>
            <a:off x="8993100" y="1572357"/>
            <a:ext cx="85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GAN</a:t>
            </a:r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FA3BE7BA-8019-D387-69E9-3B052FF801A6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ECDE669-8B98-BBF3-E978-309CC4514F16}"/>
              </a:ext>
            </a:extLst>
          </p:cNvPr>
          <p:cNvSpPr txBox="1"/>
          <p:nvPr/>
        </p:nvSpPr>
        <p:spPr>
          <a:xfrm>
            <a:off x="-1620747" y="153991"/>
            <a:ext cx="609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0B1B8-BF06-EB5C-EB83-86F45356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4CCB4C-5998-A0C5-BD0B-D424789BECD6}"/>
              </a:ext>
            </a:extLst>
          </p:cNvPr>
          <p:cNvSpPr/>
          <p:nvPr/>
        </p:nvSpPr>
        <p:spPr>
          <a:xfrm>
            <a:off x="3101702" y="4816929"/>
            <a:ext cx="5986625" cy="65379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3560E-24C7-E8A9-9FAA-3C62BE3F0CAE}"/>
              </a:ext>
            </a:extLst>
          </p:cNvPr>
          <p:cNvSpPr txBox="1"/>
          <p:nvPr/>
        </p:nvSpPr>
        <p:spPr>
          <a:xfrm>
            <a:off x="3211045" y="4959161"/>
            <a:ext cx="587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https://login-secure-paypal.com@accounts.biz/update-info</a:t>
            </a:r>
          </a:p>
        </p:txBody>
      </p:sp>
      <p:pic>
        <p:nvPicPr>
          <p:cNvPr id="16" name="Picture 15" descr="A logo of a computer virus&#10;&#10;AI-generated content may be incorrect.">
            <a:extLst>
              <a:ext uri="{FF2B5EF4-FFF2-40B4-BE49-F238E27FC236}">
                <a16:creationId xmlns:a16="http://schemas.microsoft.com/office/drawing/2014/main" id="{5DE39E20-52C4-B234-8961-D6A78FA491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CFB"/>
              </a:clrFrom>
              <a:clrTo>
                <a:srgbClr val="FBFCFB">
                  <a:alpha val="0"/>
                </a:srgbClr>
              </a:clrTo>
            </a:clrChange>
          </a:blip>
          <a:srcRect l="10760" t="12918" r="11117" b="26553"/>
          <a:stretch>
            <a:fillRect/>
          </a:stretch>
        </p:blipFill>
        <p:spPr>
          <a:xfrm>
            <a:off x="4031072" y="1357692"/>
            <a:ext cx="4127886" cy="3198285"/>
          </a:xfrm>
          <a:prstGeom prst="rect">
            <a:avLst/>
          </a:prstGeom>
        </p:spPr>
      </p:pic>
      <p:sp>
        <p:nvSpPr>
          <p:cNvPr id="2" name="CuadroTexto 25">
            <a:extLst>
              <a:ext uri="{FF2B5EF4-FFF2-40B4-BE49-F238E27FC236}">
                <a16:creationId xmlns:a16="http://schemas.microsoft.com/office/drawing/2014/main" id="{49F43719-9952-A129-0E93-82C25275FB15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77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34D7-FAC9-F4FE-0321-9FADB812B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4">
            <a:extLst>
              <a:ext uri="{FF2B5EF4-FFF2-40B4-BE49-F238E27FC236}">
                <a16:creationId xmlns:a16="http://schemas.microsoft.com/office/drawing/2014/main" id="{F48ED7ED-E21D-C33D-6C34-86E1B4D3BD76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E6C248-048D-7456-5B7F-176E54D9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057E5F5E-9E05-2195-BCF3-B66E64DA2BB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76F66A68-791A-D81A-E71C-0C98541D61D0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92248-F5DD-852C-380C-9653F307C884}"/>
              </a:ext>
            </a:extLst>
          </p:cNvPr>
          <p:cNvSpPr/>
          <p:nvPr/>
        </p:nvSpPr>
        <p:spPr>
          <a:xfrm>
            <a:off x="5512732" y="388977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Favicons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grid of squares with different colored dots&#10;&#10;AI-generated content may be incorrect.">
            <a:extLst>
              <a:ext uri="{FF2B5EF4-FFF2-40B4-BE49-F238E27FC236}">
                <a16:creationId xmlns:a16="http://schemas.microsoft.com/office/drawing/2014/main" id="{9DBCE708-276D-A9DF-1518-6BE40AA3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76" y="1384481"/>
            <a:ext cx="3026944" cy="2909194"/>
          </a:xfrm>
          <a:prstGeom prst="rect">
            <a:avLst/>
          </a:prstGeom>
        </p:spPr>
      </p:pic>
      <p:pic>
        <p:nvPicPr>
          <p:cNvPr id="12" name="Picture 11" descr="A grid of squares with different colored dots&#10;&#10;AI-generated content may be incorrect.">
            <a:extLst>
              <a:ext uri="{FF2B5EF4-FFF2-40B4-BE49-F238E27FC236}">
                <a16:creationId xmlns:a16="http://schemas.microsoft.com/office/drawing/2014/main" id="{84DA9687-E6CF-C6DF-43EC-1467D088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59" b="20849"/>
          <a:stretch>
            <a:fillRect/>
          </a:stretch>
        </p:blipFill>
        <p:spPr>
          <a:xfrm>
            <a:off x="4844942" y="1370326"/>
            <a:ext cx="2780808" cy="2937503"/>
          </a:xfrm>
          <a:prstGeom prst="rect">
            <a:avLst/>
          </a:prstGeom>
        </p:spPr>
      </p:pic>
      <p:pic>
        <p:nvPicPr>
          <p:cNvPr id="15" name="Picture 14" descr="A group of squares with numbers&#10;&#10;AI-generated content may be incorrect.">
            <a:extLst>
              <a:ext uri="{FF2B5EF4-FFF2-40B4-BE49-F238E27FC236}">
                <a16:creationId xmlns:a16="http://schemas.microsoft.com/office/drawing/2014/main" id="{91671071-FEB1-1561-145A-29A771F61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081" y="1132060"/>
            <a:ext cx="3538487" cy="3310723"/>
          </a:xfrm>
          <a:prstGeom prst="rect">
            <a:avLst/>
          </a:prstGeom>
        </p:spPr>
      </p:pic>
      <p:pic>
        <p:nvPicPr>
          <p:cNvPr id="18" name="Picture 17" descr="A close up of a sign&#10;&#10;AI-generated content may be incorrect.">
            <a:extLst>
              <a:ext uri="{FF2B5EF4-FFF2-40B4-BE49-F238E27FC236}">
                <a16:creationId xmlns:a16="http://schemas.microsoft.com/office/drawing/2014/main" id="{E17B1F55-00B1-9F6E-C042-BE2030DA16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603"/>
          <a:stretch>
            <a:fillRect/>
          </a:stretch>
        </p:blipFill>
        <p:spPr>
          <a:xfrm>
            <a:off x="3787031" y="5398641"/>
            <a:ext cx="4896630" cy="507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823804-784B-682D-8334-2752FB68D62D}"/>
              </a:ext>
            </a:extLst>
          </p:cNvPr>
          <p:cNvSpPr/>
          <p:nvPr/>
        </p:nvSpPr>
        <p:spPr>
          <a:xfrm>
            <a:off x="8359775" y="984250"/>
            <a:ext cx="3178175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98C87F-70DF-5FA2-0C76-740CB163F65F}"/>
              </a:ext>
            </a:extLst>
          </p:cNvPr>
          <p:cNvSpPr/>
          <p:nvPr/>
        </p:nvSpPr>
        <p:spPr>
          <a:xfrm>
            <a:off x="8453504" y="2045769"/>
            <a:ext cx="3079639" cy="15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5255C0-8388-A7A6-0593-EEAFE76B4F93}"/>
              </a:ext>
            </a:extLst>
          </p:cNvPr>
          <p:cNvSpPr/>
          <p:nvPr/>
        </p:nvSpPr>
        <p:spPr>
          <a:xfrm>
            <a:off x="8359775" y="2806842"/>
            <a:ext cx="3079639" cy="15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6F269-525D-99AE-03C3-08C50BAD96A1}"/>
              </a:ext>
            </a:extLst>
          </p:cNvPr>
          <p:cNvSpPr/>
          <p:nvPr/>
        </p:nvSpPr>
        <p:spPr>
          <a:xfrm>
            <a:off x="8413384" y="3631738"/>
            <a:ext cx="3079639" cy="15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0DD06-9572-0BF9-B5F8-89746DE7B31C}"/>
              </a:ext>
            </a:extLst>
          </p:cNvPr>
          <p:cNvSpPr txBox="1"/>
          <p:nvPr/>
        </p:nvSpPr>
        <p:spPr>
          <a:xfrm>
            <a:off x="5363301" y="4442783"/>
            <a:ext cx="1744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cGAN</a:t>
            </a:r>
            <a:r>
              <a:rPr lang="es-ES" b="1" dirty="0"/>
              <a:t> MD / MG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9FD259-B2F1-5E03-70DE-E80520E31E37}"/>
              </a:ext>
            </a:extLst>
          </p:cNvPr>
          <p:cNvSpPr txBox="1"/>
          <p:nvPr/>
        </p:nvSpPr>
        <p:spPr>
          <a:xfrm>
            <a:off x="1517159" y="4476256"/>
            <a:ext cx="18745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ncGAN</a:t>
            </a:r>
            <a:r>
              <a:rPr lang="es-ES" b="1" dirty="0"/>
              <a:t> MD / MG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7803C-DB48-5610-C191-43AB7FBF6FD4}"/>
              </a:ext>
            </a:extLst>
          </p:cNvPr>
          <p:cNvSpPr txBox="1"/>
          <p:nvPr/>
        </p:nvSpPr>
        <p:spPr>
          <a:xfrm>
            <a:off x="9118435" y="4440087"/>
            <a:ext cx="1744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cGAN</a:t>
            </a:r>
            <a:r>
              <a:rPr lang="es-ES" b="1" dirty="0"/>
              <a:t> MD / PG</a:t>
            </a:r>
          </a:p>
        </p:txBody>
      </p:sp>
    </p:spTree>
    <p:extLst>
      <p:ext uri="{BB962C8B-B14F-4D97-AF65-F5344CB8AC3E}">
        <p14:creationId xmlns:p14="http://schemas.microsoft.com/office/powerpoint/2010/main" val="171278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B931B-6648-B79C-D6E3-6612CE74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4">
            <a:extLst>
              <a:ext uri="{FF2B5EF4-FFF2-40B4-BE49-F238E27FC236}">
                <a16:creationId xmlns:a16="http://schemas.microsoft.com/office/drawing/2014/main" id="{FBC36D70-2481-7970-DD67-4D5F8D9E1AD2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7F0957-4281-FA95-7E80-D6889D2F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cxnSp>
        <p:nvCxnSpPr>
          <p:cNvPr id="6" name="Google Shape;101;p3">
            <a:extLst>
              <a:ext uri="{FF2B5EF4-FFF2-40B4-BE49-F238E27FC236}">
                <a16:creationId xmlns:a16="http://schemas.microsoft.com/office/drawing/2014/main" id="{F729836E-60F5-FF8B-8E45-858A0E807B38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uadroTexto 25">
            <a:extLst>
              <a:ext uri="{FF2B5EF4-FFF2-40B4-BE49-F238E27FC236}">
                <a16:creationId xmlns:a16="http://schemas.microsoft.com/office/drawing/2014/main" id="{F9A1944C-0347-6180-3B22-370044F7DD2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494F08-C0B4-F7EC-AD2F-C1BA8A9C9AFF}"/>
              </a:ext>
            </a:extLst>
          </p:cNvPr>
          <p:cNvSpPr/>
          <p:nvPr/>
        </p:nvSpPr>
        <p:spPr>
          <a:xfrm>
            <a:off x="5512732" y="388977"/>
            <a:ext cx="1164566" cy="802256"/>
          </a:xfrm>
          <a:prstGeom prst="round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Favicons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A table with black text&#10;&#10;AI-generated content may be incorrect.">
            <a:extLst>
              <a:ext uri="{FF2B5EF4-FFF2-40B4-BE49-F238E27FC236}">
                <a16:creationId xmlns:a16="http://schemas.microsoft.com/office/drawing/2014/main" id="{C212DC8A-5B5F-7564-161E-0816A2C1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96" b="2752"/>
          <a:stretch>
            <a:fillRect/>
          </a:stretch>
        </p:blipFill>
        <p:spPr>
          <a:xfrm>
            <a:off x="3291816" y="5325047"/>
            <a:ext cx="5606398" cy="427214"/>
          </a:xfrm>
          <a:prstGeom prst="rect">
            <a:avLst/>
          </a:prstGeom>
        </p:spPr>
      </p:pic>
      <p:pic>
        <p:nvPicPr>
          <p:cNvPr id="10" name="Picture 9" descr="A grid of squares with white edges&#10;&#10;AI-generated content may be incorrect.">
            <a:extLst>
              <a:ext uri="{FF2B5EF4-FFF2-40B4-BE49-F238E27FC236}">
                <a16:creationId xmlns:a16="http://schemas.microsoft.com/office/drawing/2014/main" id="{2513A9B0-09F8-D7DE-C961-BC685F7D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5" y="1238735"/>
            <a:ext cx="2789376" cy="2840402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9B313-9067-D701-56F8-BB7CD0AAC69E}"/>
              </a:ext>
            </a:extLst>
          </p:cNvPr>
          <p:cNvSpPr txBox="1"/>
          <p:nvPr/>
        </p:nvSpPr>
        <p:spPr>
          <a:xfrm>
            <a:off x="2482079" y="4192031"/>
            <a:ext cx="1744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cGAN</a:t>
            </a:r>
            <a:r>
              <a:rPr lang="es-ES" b="1" dirty="0"/>
              <a:t> PD / MG</a:t>
            </a:r>
          </a:p>
        </p:txBody>
      </p:sp>
      <p:pic>
        <p:nvPicPr>
          <p:cNvPr id="14" name="Picture 13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F714B292-B519-F903-75D1-0A0570BCC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5" y="1133970"/>
            <a:ext cx="2965996" cy="300873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472AE-00E0-1A20-2ED8-EB1C5984ABDC}"/>
              </a:ext>
            </a:extLst>
          </p:cNvPr>
          <p:cNvSpPr txBox="1"/>
          <p:nvPr/>
        </p:nvSpPr>
        <p:spPr>
          <a:xfrm>
            <a:off x="8026168" y="4192031"/>
            <a:ext cx="1744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cGAN</a:t>
            </a:r>
            <a:r>
              <a:rPr lang="es-ES" b="1" dirty="0"/>
              <a:t> PD / PG</a:t>
            </a:r>
          </a:p>
        </p:txBody>
      </p:sp>
    </p:spTree>
    <p:extLst>
      <p:ext uri="{BB962C8B-B14F-4D97-AF65-F5344CB8AC3E}">
        <p14:creationId xmlns:p14="http://schemas.microsoft.com/office/powerpoint/2010/main" val="4264245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99E2-9145-EFE7-EF9E-FEB75F5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01;p3">
            <a:extLst>
              <a:ext uri="{FF2B5EF4-FFF2-40B4-BE49-F238E27FC236}">
                <a16:creationId xmlns:a16="http://schemas.microsoft.com/office/drawing/2014/main" id="{65C4E61C-3ECE-ECBC-6E13-754EFF198CAA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1264733-2A32-F210-F2A7-5DCEEDF4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267C57-3D00-BBCD-D886-46CCA099A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6486"/>
              </p:ext>
            </p:extLst>
          </p:nvPr>
        </p:nvGraphicFramePr>
        <p:xfrm>
          <a:off x="2607669" y="1288329"/>
          <a:ext cx="6974692" cy="439990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809973">
                  <a:extLst>
                    <a:ext uri="{9D8B030D-6E8A-4147-A177-3AD203B41FA5}">
                      <a16:colId xmlns:a16="http://schemas.microsoft.com/office/drawing/2014/main" val="2996311166"/>
                    </a:ext>
                  </a:extLst>
                </a:gridCol>
                <a:gridCol w="1721573">
                  <a:extLst>
                    <a:ext uri="{9D8B030D-6E8A-4147-A177-3AD203B41FA5}">
                      <a16:colId xmlns:a16="http://schemas.microsoft.com/office/drawing/2014/main" val="3601698007"/>
                    </a:ext>
                  </a:extLst>
                </a:gridCol>
                <a:gridCol w="1721573">
                  <a:extLst>
                    <a:ext uri="{9D8B030D-6E8A-4147-A177-3AD203B41FA5}">
                      <a16:colId xmlns:a16="http://schemas.microsoft.com/office/drawing/2014/main" val="773028369"/>
                    </a:ext>
                  </a:extLst>
                </a:gridCol>
                <a:gridCol w="1721573">
                  <a:extLst>
                    <a:ext uri="{9D8B030D-6E8A-4147-A177-3AD203B41FA5}">
                      <a16:colId xmlns:a16="http://schemas.microsoft.com/office/drawing/2014/main" val="1470727081"/>
                    </a:ext>
                  </a:extLst>
                </a:gridCol>
              </a:tblGrid>
              <a:tr h="27944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Frente Experimental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Modelo/Técnica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Logro Principal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Aportación al Objetivo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extLst>
                  <a:ext uri="{0D108BD9-81ED-4DB2-BD59-A6C34878D82A}">
                    <a16:rowId xmlns:a16="http://schemas.microsoft.com/office/drawing/2014/main" val="698072070"/>
                  </a:ext>
                </a:extLst>
              </a:tr>
              <a:tr h="135729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1. Detección Tabular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Random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 Forest (RF)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>
                          <a:solidFill>
                            <a:srgbClr val="1F1F1F"/>
                          </a:solidFill>
                          <a:effectLst/>
                        </a:rPr>
                        <a:t>Establecimiento de una línea base de </a:t>
                      </a: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alto rendimiento</a:t>
                      </a:r>
                      <a:r>
                        <a:rPr lang="es-ES" sz="1200">
                          <a:solidFill>
                            <a:srgbClr val="1F1F1F"/>
                          </a:solidFill>
                          <a:effectLst/>
                        </a:rPr>
                        <a:t> usando solo métricas léxicas de URLs.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>
                          <a:solidFill>
                            <a:srgbClr val="1F1F1F"/>
                          </a:solidFill>
                          <a:effectLst/>
                        </a:rPr>
                        <a:t>Confirma que las características estructurales son altamente discriminatorias y suficientes para una detección robusta inicial.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extLst>
                  <a:ext uri="{0D108BD9-81ED-4DB2-BD59-A6C34878D82A}">
                    <a16:rowId xmlns:a16="http://schemas.microsoft.com/office/drawing/2014/main" val="807930574"/>
                  </a:ext>
                </a:extLst>
              </a:tr>
              <a:tr h="135729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2. Detección Visual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>
                          <a:solidFill>
                            <a:srgbClr val="1F1F1F"/>
                          </a:solidFill>
                          <a:effectLst/>
                        </a:rPr>
                        <a:t>Transfer Learning (ResNet-50)</a:t>
                      </a:r>
                      <a:endParaRPr lang="es-E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Validación del </a:t>
                      </a: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Favicon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como indicador crucial de fraude con un rendimiento excepcional (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Accuracy </a:t>
                      </a: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approx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 98.4%; </a:t>
                      </a: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Recall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approx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 0.98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).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Demuestra la 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superioridad del análisis visual profundo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para reducir drásticamente los Falsos Negativos (omisiones).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extLst>
                  <a:ext uri="{0D108BD9-81ED-4DB2-BD59-A6C34878D82A}">
                    <a16:rowId xmlns:a16="http://schemas.microsoft.com/office/drawing/2014/main" val="577660778"/>
                  </a:ext>
                </a:extLst>
              </a:tr>
              <a:tr h="135729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3. Generación Adversarial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b="1" dirty="0" err="1">
                          <a:solidFill>
                            <a:srgbClr val="1F1F1F"/>
                          </a:solidFill>
                          <a:effectLst/>
                        </a:rPr>
                        <a:t>cGAN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 (Configuración PD/PG)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Demostración de la 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viabilidad técnica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de entrenar y estabilizar </a:t>
                      </a:r>
                      <a:r>
                        <a:rPr lang="es-ES" sz="1200" dirty="0" err="1">
                          <a:solidFill>
                            <a:srgbClr val="1F1F1F"/>
                          </a:solidFill>
                          <a:effectLst/>
                        </a:rPr>
                        <a:t>GANs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en el dominio de </a:t>
                      </a:r>
                      <a:r>
                        <a:rPr lang="es-ES" sz="1200" dirty="0" err="1">
                          <a:solidFill>
                            <a:srgbClr val="1F1F1F"/>
                          </a:solidFill>
                          <a:effectLst/>
                        </a:rPr>
                        <a:t>favicons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pequeños.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Se valida la metodología del doble preentrenamiento (PD/PG) como la </a:t>
                      </a:r>
                      <a:r>
                        <a:rPr lang="es-ES" sz="1200" b="1" dirty="0">
                          <a:solidFill>
                            <a:srgbClr val="1F1F1F"/>
                          </a:solidFill>
                          <a:effectLst/>
                        </a:rPr>
                        <a:t>base más estable</a:t>
                      </a:r>
                      <a:r>
                        <a:rPr lang="es-ES" sz="1200" dirty="0">
                          <a:solidFill>
                            <a:srgbClr val="1F1F1F"/>
                          </a:solidFill>
                          <a:effectLst/>
                        </a:rPr>
                        <a:t> para futuras investigaciones en simulación de phishing.</a:t>
                      </a:r>
                      <a:endParaRPr lang="es-E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4851" marR="74851" marT="49901" marB="49901" anchor="ctr"/>
                </a:tc>
                <a:extLst>
                  <a:ext uri="{0D108BD9-81ED-4DB2-BD59-A6C34878D82A}">
                    <a16:rowId xmlns:a16="http://schemas.microsoft.com/office/drawing/2014/main" val="4077612534"/>
                  </a:ext>
                </a:extLst>
              </a:tr>
            </a:tbl>
          </a:graphicData>
        </a:graphic>
      </p:graphicFrame>
      <p:sp>
        <p:nvSpPr>
          <p:cNvPr id="7" name="CuadroTexto 25">
            <a:extLst>
              <a:ext uri="{FF2B5EF4-FFF2-40B4-BE49-F238E27FC236}">
                <a16:creationId xmlns:a16="http://schemas.microsoft.com/office/drawing/2014/main" id="{E6E74891-0563-2BBC-0F03-E6CFEACF5B89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8" name="CuadroTexto 24">
            <a:extLst>
              <a:ext uri="{FF2B5EF4-FFF2-40B4-BE49-F238E27FC236}">
                <a16:creationId xmlns:a16="http://schemas.microsoft.com/office/drawing/2014/main" id="{63CA7C39-6C49-6AF9-A031-2DD20EED9E96}"/>
              </a:ext>
            </a:extLst>
          </p:cNvPr>
          <p:cNvSpPr txBox="1"/>
          <p:nvPr/>
        </p:nvSpPr>
        <p:spPr>
          <a:xfrm>
            <a:off x="-660807" y="153991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20147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4572-A31C-9671-CB22-46CFA0B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01;p3">
            <a:extLst>
              <a:ext uri="{FF2B5EF4-FFF2-40B4-BE49-F238E27FC236}">
                <a16:creationId xmlns:a16="http://schemas.microsoft.com/office/drawing/2014/main" id="{B1A4E144-55FC-4A81-888E-BBAA0B4B7773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7007FB-63D6-1D26-9632-606F5187C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61D340-90BA-C7DB-1D93-5F6B8531A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51890"/>
              </p:ext>
            </p:extLst>
          </p:nvPr>
        </p:nvGraphicFramePr>
        <p:xfrm>
          <a:off x="597829" y="1245596"/>
          <a:ext cx="7750836" cy="436680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583612">
                  <a:extLst>
                    <a:ext uri="{9D8B030D-6E8A-4147-A177-3AD203B41FA5}">
                      <a16:colId xmlns:a16="http://schemas.microsoft.com/office/drawing/2014/main" val="3815223200"/>
                    </a:ext>
                  </a:extLst>
                </a:gridCol>
                <a:gridCol w="2583612">
                  <a:extLst>
                    <a:ext uri="{9D8B030D-6E8A-4147-A177-3AD203B41FA5}">
                      <a16:colId xmlns:a16="http://schemas.microsoft.com/office/drawing/2014/main" val="2154880854"/>
                    </a:ext>
                  </a:extLst>
                </a:gridCol>
                <a:gridCol w="2583612">
                  <a:extLst>
                    <a:ext uri="{9D8B030D-6E8A-4147-A177-3AD203B41FA5}">
                      <a16:colId xmlns:a16="http://schemas.microsoft.com/office/drawing/2014/main" val="4080882464"/>
                    </a:ext>
                  </a:extLst>
                </a:gridCol>
              </a:tblGrid>
              <a:tr h="21300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Línea de Investigación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Objetivo Principal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Metodología Clave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extLst>
                  <a:ext uri="{0D108BD9-81ED-4DB2-BD59-A6C34878D82A}">
                    <a16:rowId xmlns:a16="http://schemas.microsoft.com/office/drawing/2014/main" val="3774642124"/>
                  </a:ext>
                </a:extLst>
              </a:tr>
              <a:tr h="103458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1. Exploración del Espacio Latente (GMM)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Superar el muestreo de ruido puramente aleatorio y mejorar la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diversidad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y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fidelidad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en la generación.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Ajustar un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Modelo de Mezcla Gaussiana (GMM)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en el espacio latente (Z) de un Autoencoder para muestrear ruido informado.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extLst>
                  <a:ext uri="{0D108BD9-81ED-4DB2-BD59-A6C34878D82A}">
                    <a16:rowId xmlns:a16="http://schemas.microsoft.com/office/drawing/2014/main" val="313406163"/>
                  </a:ext>
                </a:extLst>
              </a:tr>
              <a:tr h="103458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2. Arquitecturas Avanzadas de GAN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Mejorar la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calidad de los gradientes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y la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resolución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de los favicons generados, reduciendo la dependencia de ResNet-50.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Implementar </a:t>
                      </a:r>
                      <a:r>
                        <a:rPr lang="es-ES" sz="1000" b="1" dirty="0">
                          <a:solidFill>
                            <a:srgbClr val="1F1F1F"/>
                          </a:solidFill>
                          <a:effectLst/>
                        </a:rPr>
                        <a:t>WGAN-GP</a:t>
                      </a: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 (función de pérdida más estable) y </a:t>
                      </a:r>
                      <a:r>
                        <a:rPr lang="es-ES" sz="1000" b="1" dirty="0" err="1">
                          <a:solidFill>
                            <a:srgbClr val="1F1F1F"/>
                          </a:solidFill>
                          <a:effectLst/>
                        </a:rPr>
                        <a:t>StyleGAN</a:t>
                      </a:r>
                      <a:r>
                        <a:rPr lang="es-ES" sz="1000" b="1" dirty="0">
                          <a:solidFill>
                            <a:srgbClr val="1F1F1F"/>
                          </a:solidFill>
                          <a:effectLst/>
                        </a:rPr>
                        <a:t>/</a:t>
                      </a:r>
                      <a:r>
                        <a:rPr lang="es-ES" sz="1000" b="1" dirty="0" err="1">
                          <a:solidFill>
                            <a:srgbClr val="1F1F1F"/>
                          </a:solidFill>
                          <a:effectLst/>
                        </a:rPr>
                        <a:t>ProGAN</a:t>
                      </a: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 (generación a mayor resolución).</a:t>
                      </a:r>
                      <a:endParaRPr lang="es-E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extLst>
                  <a:ext uri="{0D108BD9-81ED-4DB2-BD59-A6C34878D82A}">
                    <a16:rowId xmlns:a16="http://schemas.microsoft.com/office/drawing/2014/main" val="3891669803"/>
                  </a:ext>
                </a:extLst>
              </a:tr>
              <a:tr h="103458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3. PD/PG para Aumentación de Datos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Fortalecer la capacidad de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generalización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de los modelos de detección visual.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Integrar la estrategia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PD/PG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(la más fiel) en un pipeline para generar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favicons de phishing sintéticos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para inyectar diversidad en el dataset minoritario.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extLst>
                  <a:ext uri="{0D108BD9-81ED-4DB2-BD59-A6C34878D82A}">
                    <a16:rowId xmlns:a16="http://schemas.microsoft.com/office/drawing/2014/main" val="2173536607"/>
                  </a:ext>
                </a:extLst>
              </a:tr>
              <a:tr h="103458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4. Integración Multimodal (NLP)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Mitigar los </a:t>
                      </a:r>
                      <a:r>
                        <a:rPr lang="es-ES" sz="1000" b="1">
                          <a:solidFill>
                            <a:srgbClr val="1F1F1F"/>
                          </a:solidFill>
                          <a:effectLst/>
                        </a:rPr>
                        <a:t>Falsos Negativos (FN)</a:t>
                      </a:r>
                      <a:r>
                        <a:rPr lang="es-ES" sz="1000">
                          <a:solidFill>
                            <a:srgbClr val="1F1F1F"/>
                          </a:solidFill>
                          <a:effectLst/>
                        </a:rPr>
                        <a:t> en iconos visualmente legítimos.</a:t>
                      </a:r>
                      <a:endParaRPr lang="es-E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Combinar el clasificador de </a:t>
                      </a:r>
                      <a:r>
                        <a:rPr lang="es-ES" sz="1000" dirty="0" err="1">
                          <a:solidFill>
                            <a:srgbClr val="1F1F1F"/>
                          </a:solidFill>
                          <a:effectLst/>
                        </a:rPr>
                        <a:t>favicons</a:t>
                      </a: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 con modelos de </a:t>
                      </a:r>
                      <a:r>
                        <a:rPr lang="es-ES" sz="1000" b="1" dirty="0">
                          <a:solidFill>
                            <a:srgbClr val="1F1F1F"/>
                          </a:solidFill>
                          <a:effectLst/>
                        </a:rPr>
                        <a:t>Procesamiento de Lenguaje Natural (NLP)</a:t>
                      </a: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 para analizar el </a:t>
                      </a:r>
                      <a:r>
                        <a:rPr lang="es-ES" sz="1000" b="1" dirty="0">
                          <a:solidFill>
                            <a:srgbClr val="1F1F1F"/>
                          </a:solidFill>
                          <a:effectLst/>
                        </a:rPr>
                        <a:t>contenido web</a:t>
                      </a:r>
                      <a:r>
                        <a:rPr lang="es-ES" sz="1000" dirty="0">
                          <a:solidFill>
                            <a:srgbClr val="1F1F1F"/>
                          </a:solidFill>
                          <a:effectLst/>
                        </a:rPr>
                        <a:t> (textos, scripts, metadatos).</a:t>
                      </a:r>
                      <a:endParaRPr lang="es-E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7054" marR="57054" marT="38036" marB="38036" anchor="ctr"/>
                </a:tc>
                <a:extLst>
                  <a:ext uri="{0D108BD9-81ED-4DB2-BD59-A6C34878D82A}">
                    <a16:rowId xmlns:a16="http://schemas.microsoft.com/office/drawing/2014/main" val="203338225"/>
                  </a:ext>
                </a:extLst>
              </a:tr>
            </a:tbl>
          </a:graphicData>
        </a:graphic>
      </p:graphicFrame>
      <p:sp>
        <p:nvSpPr>
          <p:cNvPr id="12" name="CuadroTexto 25">
            <a:extLst>
              <a:ext uri="{FF2B5EF4-FFF2-40B4-BE49-F238E27FC236}">
                <a16:creationId xmlns:a16="http://schemas.microsoft.com/office/drawing/2014/main" id="{4A70881D-973C-5740-2824-4C9253E658A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3" name="CuadroTexto 24">
            <a:extLst>
              <a:ext uri="{FF2B5EF4-FFF2-40B4-BE49-F238E27FC236}">
                <a16:creationId xmlns:a16="http://schemas.microsoft.com/office/drawing/2014/main" id="{1A929925-CCFE-1D9D-F6F2-BC535E878DEF}"/>
              </a:ext>
            </a:extLst>
          </p:cNvPr>
          <p:cNvSpPr txBox="1"/>
          <p:nvPr/>
        </p:nvSpPr>
        <p:spPr>
          <a:xfrm>
            <a:off x="-143222" y="153991"/>
            <a:ext cx="45372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LIMITACIONES Y LÍNEAS FUTURAS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B73330-190E-F123-0AF0-69C902A1973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348665" y="1949570"/>
            <a:ext cx="2064322" cy="414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40B2F7-A9C1-1034-FD5E-1B5CF24D9A4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348665" y="4673895"/>
            <a:ext cx="2064322" cy="519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oup of colorful logos&#10;&#10;AI-generated content may be incorrect.">
            <a:extLst>
              <a:ext uri="{FF2B5EF4-FFF2-40B4-BE49-F238E27FC236}">
                <a16:creationId xmlns:a16="http://schemas.microsoft.com/office/drawing/2014/main" id="{F69BCD96-73B6-4C59-2442-7EB61D3C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803" y="2363638"/>
            <a:ext cx="2362368" cy="23102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0296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7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o cats lying on a bed&#10;&#10;AI-generated content may be incorrect.">
            <a:extLst>
              <a:ext uri="{FF2B5EF4-FFF2-40B4-BE49-F238E27FC236}">
                <a16:creationId xmlns:a16="http://schemas.microsoft.com/office/drawing/2014/main" id="{D713A0F5-4D3C-8D90-B266-7FD7FDAF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81" y="2571880"/>
            <a:ext cx="5443437" cy="30619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2CA65325-5EF9-4065-4F15-823A7F743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033" y="1224186"/>
            <a:ext cx="10587959" cy="103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EB03"/>
              </a:buClr>
              <a:buSzPts val="2800"/>
              <a:buFont typeface="Fira Sans Medium"/>
              <a:buNone/>
            </a:pPr>
            <a:r>
              <a:rPr lang="es-ES" sz="9600" b="1" dirty="0">
                <a:solidFill>
                  <a:schemeClr val="bg1"/>
                </a:solidFill>
                <a:latin typeface="Fira Sans Medium" panose="020B0603050000020004" pitchFamily="34" charset="0"/>
              </a:rPr>
              <a:t>GRACIAS</a:t>
            </a:r>
            <a:endParaRPr sz="9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FA3BE7BA-8019-D387-69E9-3B052FF801A6}"/>
              </a:ext>
            </a:extLst>
          </p:cNvPr>
          <p:cNvCxnSpPr/>
          <p:nvPr/>
        </p:nvCxnSpPr>
        <p:spPr>
          <a:xfrm>
            <a:off x="697007" y="6101907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80AC08F-D6DD-C5DD-C43E-7C89DF144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0770"/>
            <a:ext cx="3268942" cy="371976"/>
          </a:xfrm>
          <a:prstGeom prst="rect">
            <a:avLst/>
          </a:prstGeom>
        </p:spPr>
      </p:pic>
      <p:sp>
        <p:nvSpPr>
          <p:cNvPr id="5" name="CuadroTexto 25">
            <a:extLst>
              <a:ext uri="{FF2B5EF4-FFF2-40B4-BE49-F238E27FC236}">
                <a16:creationId xmlns:a16="http://schemas.microsoft.com/office/drawing/2014/main" id="{E313AD9F-8134-85A8-8B74-954C45E0BE86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6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917A8-35C2-8606-5780-95207A4C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5D1F40-360E-54C5-D312-D5D294B9DFC8}"/>
              </a:ext>
            </a:extLst>
          </p:cNvPr>
          <p:cNvSpPr/>
          <p:nvPr/>
        </p:nvSpPr>
        <p:spPr>
          <a:xfrm>
            <a:off x="603682" y="896645"/>
            <a:ext cx="4645554" cy="467468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93C2AF4C-F5E2-E4EE-61BB-9B5F6F0331D1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C98EB60-5D16-31BB-DF67-FA330CAD80D0}"/>
              </a:ext>
            </a:extLst>
          </p:cNvPr>
          <p:cNvSpPr txBox="1"/>
          <p:nvPr/>
        </p:nvSpPr>
        <p:spPr>
          <a:xfrm>
            <a:off x="-1620747" y="153991"/>
            <a:ext cx="609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B0721D-A634-B565-6D62-08ABB695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6305B-F76B-DCB2-CB13-2E2EDDB1DE1E}"/>
              </a:ext>
            </a:extLst>
          </p:cNvPr>
          <p:cNvSpPr/>
          <p:nvPr/>
        </p:nvSpPr>
        <p:spPr>
          <a:xfrm>
            <a:off x="3001452" y="1984664"/>
            <a:ext cx="1899821" cy="12823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4454-B4C1-C624-6D33-6AE5300D06CC}"/>
              </a:ext>
            </a:extLst>
          </p:cNvPr>
          <p:cNvCxnSpPr>
            <a:cxnSpLocks/>
          </p:cNvCxnSpPr>
          <p:nvPr/>
        </p:nvCxnSpPr>
        <p:spPr>
          <a:xfrm>
            <a:off x="3958043" y="3266982"/>
            <a:ext cx="9976" cy="694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d Alert Icon SVG Vector &amp; PNG Free Download | UXWing">
            <a:extLst>
              <a:ext uri="{FF2B5EF4-FFF2-40B4-BE49-F238E27FC236}">
                <a16:creationId xmlns:a16="http://schemas.microsoft.com/office/drawing/2014/main" id="{D252DBB1-9903-8B4B-699B-AD3826E6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89" y="3896499"/>
            <a:ext cx="1010458" cy="920162"/>
          </a:xfrm>
          <a:prstGeom prst="rect">
            <a:avLst/>
          </a:prstGeom>
          <a:noFill/>
        </p:spPr>
      </p:pic>
      <p:pic>
        <p:nvPicPr>
          <p:cNvPr id="1030" name="Picture 6" descr="Google logo g - Icono gratis PNG, SVG">
            <a:extLst>
              <a:ext uri="{FF2B5EF4-FFF2-40B4-BE49-F238E27FC236}">
                <a16:creationId xmlns:a16="http://schemas.microsoft.com/office/drawing/2014/main" id="{EC63136A-6CCF-C63C-EC50-48EA1213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39" y="1823236"/>
            <a:ext cx="1514877" cy="155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etter g in a blue red green and white circle&#10;&#10;AI-generated content may be incorrect.">
            <a:extLst>
              <a:ext uri="{FF2B5EF4-FFF2-40B4-BE49-F238E27FC236}">
                <a16:creationId xmlns:a16="http://schemas.microsoft.com/office/drawing/2014/main" id="{2B955491-A4AD-F923-6D90-32138F7F70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3009" y="2083486"/>
            <a:ext cx="1110017" cy="1084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6CD0C-0289-701C-1533-BC296186D3A1}"/>
              </a:ext>
            </a:extLst>
          </p:cNvPr>
          <p:cNvSpPr txBox="1"/>
          <p:nvPr/>
        </p:nvSpPr>
        <p:spPr>
          <a:xfrm>
            <a:off x="5496320" y="2349509"/>
            <a:ext cx="682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/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260AE4-535A-792E-6344-BEBB5DE5CE64}"/>
              </a:ext>
            </a:extLst>
          </p:cNvPr>
          <p:cNvSpPr/>
          <p:nvPr/>
        </p:nvSpPr>
        <p:spPr>
          <a:xfrm>
            <a:off x="919288" y="1984664"/>
            <a:ext cx="1899821" cy="128231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F46F11-C3B0-5C09-FFA1-4710BAAB2726}"/>
              </a:ext>
            </a:extLst>
          </p:cNvPr>
          <p:cNvCxnSpPr>
            <a:cxnSpLocks/>
          </p:cNvCxnSpPr>
          <p:nvPr/>
        </p:nvCxnSpPr>
        <p:spPr>
          <a:xfrm>
            <a:off x="1816877" y="3266982"/>
            <a:ext cx="9976" cy="69467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orrect Generic Flat icon | Freepik">
            <a:extLst>
              <a:ext uri="{FF2B5EF4-FFF2-40B4-BE49-F238E27FC236}">
                <a16:creationId xmlns:a16="http://schemas.microsoft.com/office/drawing/2014/main" id="{AAA9A5FB-4D28-57B1-1AB0-F7106272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51" y="3896499"/>
            <a:ext cx="913604" cy="94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886A7F5-5C7F-6F43-9637-73E7406D5C1B}"/>
              </a:ext>
            </a:extLst>
          </p:cNvPr>
          <p:cNvSpPr/>
          <p:nvPr/>
        </p:nvSpPr>
        <p:spPr>
          <a:xfrm>
            <a:off x="6487007" y="929639"/>
            <a:ext cx="4645554" cy="467468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1" name="Picture 40" descr="A collection of icons of different types of apps&#10;&#10;AI-generated content may be incorrect.">
            <a:extLst>
              <a:ext uri="{FF2B5EF4-FFF2-40B4-BE49-F238E27FC236}">
                <a16:creationId xmlns:a16="http://schemas.microsoft.com/office/drawing/2014/main" id="{79C477BE-354A-BA4E-F7E4-C22CB782D9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252" b="9277"/>
          <a:stretch>
            <a:fillRect/>
          </a:stretch>
        </p:blipFill>
        <p:spPr>
          <a:xfrm>
            <a:off x="6991209" y="1855685"/>
            <a:ext cx="3725062" cy="314662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29EF04-CF4A-FBF8-0AE2-7EB0C9902101}"/>
              </a:ext>
            </a:extLst>
          </p:cNvPr>
          <p:cNvSpPr txBox="1"/>
          <p:nvPr/>
        </p:nvSpPr>
        <p:spPr>
          <a:xfrm>
            <a:off x="6818791" y="1161830"/>
            <a:ext cx="3981985" cy="46166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/>
              <a:t>Generación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CBFBF4-A61B-9DD1-1D5E-4632CDA164B4}"/>
              </a:ext>
            </a:extLst>
          </p:cNvPr>
          <p:cNvSpPr txBox="1"/>
          <p:nvPr/>
        </p:nvSpPr>
        <p:spPr>
          <a:xfrm>
            <a:off x="935466" y="1155854"/>
            <a:ext cx="3981985" cy="46166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/>
              <a:t>Detección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82D67F-C247-77BF-5D6F-06FA11434804}"/>
              </a:ext>
            </a:extLst>
          </p:cNvPr>
          <p:cNvCxnSpPr/>
          <p:nvPr/>
        </p:nvCxnSpPr>
        <p:spPr>
          <a:xfrm>
            <a:off x="5249236" y="1855685"/>
            <a:ext cx="123777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DC6F43-8D6F-0B88-9AD9-250BA16274D4}"/>
              </a:ext>
            </a:extLst>
          </p:cNvPr>
          <p:cNvCxnSpPr>
            <a:cxnSpLocks/>
          </p:cNvCxnSpPr>
          <p:nvPr/>
        </p:nvCxnSpPr>
        <p:spPr>
          <a:xfrm flipH="1">
            <a:off x="5249236" y="4529343"/>
            <a:ext cx="123777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CuadroTexto 25">
            <a:extLst>
              <a:ext uri="{FF2B5EF4-FFF2-40B4-BE49-F238E27FC236}">
                <a16:creationId xmlns:a16="http://schemas.microsoft.com/office/drawing/2014/main" id="{66671370-A39C-6BBD-436D-7EF853735537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54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29697-6C9F-5DA7-6E3D-EA18FC16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person with black gloves&#10;&#10;AI-generated content may be incorrect.">
            <a:extLst>
              <a:ext uri="{FF2B5EF4-FFF2-40B4-BE49-F238E27FC236}">
                <a16:creationId xmlns:a16="http://schemas.microsoft.com/office/drawing/2014/main" id="{33D6D39B-AA76-6A17-C9C6-D970ADA096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DFD"/>
              </a:clrFrom>
              <a:clrTo>
                <a:srgbClr val="FC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1024" y="0"/>
            <a:ext cx="4977172" cy="497717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D8CC50-F90F-6E09-1503-ECB783378F22}"/>
              </a:ext>
            </a:extLst>
          </p:cNvPr>
          <p:cNvSpPr/>
          <p:nvPr/>
        </p:nvSpPr>
        <p:spPr>
          <a:xfrm>
            <a:off x="7287379" y="677211"/>
            <a:ext cx="1437327" cy="58930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4" descr="Ilustración De Vector De Columna De Piedra Rota. Monumento Histórico, Pilar  De Ruinas Antiguas, Antiguo Edificio Romano O Griego Dañado Aislado En  Fondo Blanco. Historia, Arquitectura, Concepto De Daño Ilustraciones svg,  vectoriales,">
            <a:extLst>
              <a:ext uri="{FF2B5EF4-FFF2-40B4-BE49-F238E27FC236}">
                <a16:creationId xmlns:a16="http://schemas.microsoft.com/office/drawing/2014/main" id="{D2B2F28F-B2F4-8925-0A53-0EEC7AB0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9577">
            <a:off x="3156795" y="195952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ustración De Vector De Columna De Piedra Rota. Monumento Histórico, Pilar  De Ruinas Antiguas, Antiguo Edificio Romano O Griego Dañado Aislado En  Fondo Blanco. Historia, Arquitectura, Concepto De Daño Ilustraciones svg,  vectoriales,">
            <a:extLst>
              <a:ext uri="{FF2B5EF4-FFF2-40B4-BE49-F238E27FC236}">
                <a16:creationId xmlns:a16="http://schemas.microsoft.com/office/drawing/2014/main" id="{8E68D84A-2C81-DD7E-1BB7-687D779E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1124">
            <a:off x="7184722" y="3613617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C271AF3D-CBB5-6C62-729D-C175FE61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>
            <a:off x="7287379" y="3128424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C12CAC2E-7D9B-A093-D576-A755FCF50A16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E6EC056-030D-821B-5E9D-874C3751D2C1}"/>
              </a:ext>
            </a:extLst>
          </p:cNvPr>
          <p:cNvSpPr txBox="1"/>
          <p:nvPr/>
        </p:nvSpPr>
        <p:spPr>
          <a:xfrm>
            <a:off x="-420483" y="87755"/>
            <a:ext cx="3963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FUNDAMENTOS TEÓRICOS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832CFF-9D4E-2023-8071-0B14A7C69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pic>
        <p:nvPicPr>
          <p:cNvPr id="13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B1DD5B26-8D5A-F0D5-E076-D2F74428F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 flipH="1">
            <a:off x="3245685" y="3145816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BD39F4-9223-01EA-8EDC-F15DC41BA861}"/>
              </a:ext>
            </a:extLst>
          </p:cNvPr>
          <p:cNvSpPr/>
          <p:nvPr/>
        </p:nvSpPr>
        <p:spPr>
          <a:xfrm>
            <a:off x="3719187" y="2977829"/>
            <a:ext cx="1104181" cy="6394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7966D-82E9-0B0C-0191-9B9A0F955673}"/>
              </a:ext>
            </a:extLst>
          </p:cNvPr>
          <p:cNvSpPr txBox="1"/>
          <p:nvPr/>
        </p:nvSpPr>
        <p:spPr>
          <a:xfrm>
            <a:off x="3701732" y="2970989"/>
            <a:ext cx="1155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LISTAS NEGRAS</a:t>
            </a:r>
          </a:p>
        </p:txBody>
      </p:sp>
      <p:pic>
        <p:nvPicPr>
          <p:cNvPr id="17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B40E12A1-8204-52BE-9C4D-79422B84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>
            <a:off x="5266532" y="3145816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CD2D6E-8E4B-A253-12BE-BFF94E3BBA74}"/>
              </a:ext>
            </a:extLst>
          </p:cNvPr>
          <p:cNvSpPr/>
          <p:nvPr/>
        </p:nvSpPr>
        <p:spPr>
          <a:xfrm>
            <a:off x="7644172" y="2974408"/>
            <a:ext cx="1317714" cy="6394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6AA8-B164-FA21-2A31-DB5EDDFDFBEE}"/>
              </a:ext>
            </a:extLst>
          </p:cNvPr>
          <p:cNvSpPr txBox="1"/>
          <p:nvPr/>
        </p:nvSpPr>
        <p:spPr>
          <a:xfrm>
            <a:off x="7569533" y="3001234"/>
            <a:ext cx="14669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50" dirty="0">
                <a:solidFill>
                  <a:schemeClr val="accent2">
                    <a:lumMod val="75000"/>
                  </a:schemeClr>
                </a:solidFill>
              </a:rPr>
              <a:t>DNS Y</a:t>
            </a:r>
          </a:p>
          <a:p>
            <a:pPr algn="ctr"/>
            <a:r>
              <a:rPr lang="es-ES" sz="1650" dirty="0">
                <a:solidFill>
                  <a:schemeClr val="accent2">
                    <a:lumMod val="75000"/>
                  </a:schemeClr>
                </a:solidFill>
              </a:rPr>
              <a:t>CERTIFICADOS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67C496-3FD9-6B99-8780-40767F4A692A}"/>
              </a:ext>
            </a:extLst>
          </p:cNvPr>
          <p:cNvSpPr/>
          <p:nvPr/>
        </p:nvSpPr>
        <p:spPr>
          <a:xfrm>
            <a:off x="5746249" y="2989264"/>
            <a:ext cx="1104181" cy="639491"/>
          </a:xfrm>
          <a:prstGeom prst="roundRect">
            <a:avLst/>
          </a:prstGeom>
          <a:solidFill>
            <a:srgbClr val="ADBAD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5E139-016B-6B27-3379-A9E755DB4C6D}"/>
              </a:ext>
            </a:extLst>
          </p:cNvPr>
          <p:cNvSpPr txBox="1"/>
          <p:nvPr/>
        </p:nvSpPr>
        <p:spPr>
          <a:xfrm>
            <a:off x="5808790" y="3145816"/>
            <a:ext cx="10416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SINTAXIS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001485-14C6-9AEB-3BD7-78845D8454DC}"/>
              </a:ext>
            </a:extLst>
          </p:cNvPr>
          <p:cNvSpPr txBox="1"/>
          <p:nvPr/>
        </p:nvSpPr>
        <p:spPr>
          <a:xfrm>
            <a:off x="7348795" y="768024"/>
            <a:ext cx="1170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PHISING</a:t>
            </a:r>
            <a:endParaRPr lang="es-E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74CA9E-D848-FF37-0E19-8F9E8FE550A4}"/>
              </a:ext>
            </a:extLst>
          </p:cNvPr>
          <p:cNvCxnSpPr>
            <a:cxnSpLocks/>
          </p:cNvCxnSpPr>
          <p:nvPr/>
        </p:nvCxnSpPr>
        <p:spPr>
          <a:xfrm flipV="1">
            <a:off x="6318158" y="959383"/>
            <a:ext cx="969221" cy="82479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2E75ED-1366-BE2C-112F-1642135AF159}"/>
              </a:ext>
            </a:extLst>
          </p:cNvPr>
          <p:cNvCxnSpPr/>
          <p:nvPr/>
        </p:nvCxnSpPr>
        <p:spPr>
          <a:xfrm flipV="1">
            <a:off x="8460419" y="759328"/>
            <a:ext cx="0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C98C95-0FD5-1D61-5531-2C26E2C6BC6A}"/>
              </a:ext>
            </a:extLst>
          </p:cNvPr>
          <p:cNvCxnSpPr/>
          <p:nvPr/>
        </p:nvCxnSpPr>
        <p:spPr>
          <a:xfrm flipV="1">
            <a:off x="8579548" y="759328"/>
            <a:ext cx="0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9B3EDD5-3B66-8CF5-FB0B-16DFAFE9EC59}"/>
              </a:ext>
            </a:extLst>
          </p:cNvPr>
          <p:cNvSpPr/>
          <p:nvPr/>
        </p:nvSpPr>
        <p:spPr>
          <a:xfrm>
            <a:off x="4511470" y="2332242"/>
            <a:ext cx="1135457" cy="448541"/>
          </a:xfrm>
          <a:prstGeom prst="roundRect">
            <a:avLst/>
          </a:prstGeom>
          <a:solidFill>
            <a:srgbClr val="FF9797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F19E57-F1DD-ADEA-97F5-D8F0CAC9C4FC}"/>
              </a:ext>
            </a:extLst>
          </p:cNvPr>
          <p:cNvSpPr txBox="1"/>
          <p:nvPr/>
        </p:nvSpPr>
        <p:spPr>
          <a:xfrm>
            <a:off x="4511470" y="2402625"/>
            <a:ext cx="11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POLIMORFIA</a:t>
            </a:r>
            <a:endParaRPr lang="es-ES" sz="1200" b="1" dirty="0">
              <a:solidFill>
                <a:srgbClr val="C00000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BFAD099-BF20-D3D3-675D-518F6E63E1EC}"/>
              </a:ext>
            </a:extLst>
          </p:cNvPr>
          <p:cNvSpPr/>
          <p:nvPr/>
        </p:nvSpPr>
        <p:spPr>
          <a:xfrm>
            <a:off x="7041748" y="2390279"/>
            <a:ext cx="1135457" cy="448541"/>
          </a:xfrm>
          <a:prstGeom prst="roundRect">
            <a:avLst/>
          </a:prstGeom>
          <a:solidFill>
            <a:srgbClr val="FF9797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B427DE-A0A9-7208-A566-0D1E5D91FA96}"/>
              </a:ext>
            </a:extLst>
          </p:cNvPr>
          <p:cNvSpPr txBox="1"/>
          <p:nvPr/>
        </p:nvSpPr>
        <p:spPr>
          <a:xfrm>
            <a:off x="7041747" y="2460660"/>
            <a:ext cx="11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C00000"/>
                </a:solidFill>
              </a:rPr>
              <a:t>DÍA CERO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FCB272C-68C2-629F-BFFD-1119452BD62C}"/>
                  </a:ext>
                </a:extLst>
              </p14:cNvPr>
              <p14:cNvContentPartPr/>
              <p14:nvPr/>
            </p14:nvContentPartPr>
            <p14:xfrm>
              <a:off x="5992798" y="1624362"/>
              <a:ext cx="281880" cy="187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FCB272C-68C2-629F-BFFD-1119452BD6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6678" y="1618242"/>
                <a:ext cx="294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B16A44-33D4-1D62-577F-CC6BBD86F970}"/>
                  </a:ext>
                </a:extLst>
              </p14:cNvPr>
              <p14:cNvContentPartPr/>
              <p14:nvPr/>
            </p14:nvContentPartPr>
            <p14:xfrm>
              <a:off x="6428038" y="1613922"/>
              <a:ext cx="255240" cy="197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B16A44-33D4-1D62-577F-CC6BBD86F9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918" y="1607802"/>
                <a:ext cx="267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A60647-2A88-5260-62EE-69FB3D633974}"/>
                  </a:ext>
                </a:extLst>
              </p14:cNvPr>
              <p14:cNvContentPartPr/>
              <p14:nvPr/>
            </p14:nvContentPartPr>
            <p14:xfrm>
              <a:off x="5995598" y="1602953"/>
              <a:ext cx="479880" cy="24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A60647-2A88-5260-62EE-69FB3D6339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9478" y="1596833"/>
                <a:ext cx="492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9244CD-B3D0-D4B6-66A0-941B91527A3D}"/>
                  </a:ext>
                </a:extLst>
              </p14:cNvPr>
              <p14:cNvContentPartPr/>
              <p14:nvPr/>
            </p14:nvContentPartPr>
            <p14:xfrm>
              <a:off x="6318158" y="1582793"/>
              <a:ext cx="361440" cy="26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9244CD-B3D0-D4B6-66A0-941B9152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2038" y="1576673"/>
                <a:ext cx="3736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60816ED-1131-B446-DBB7-04DAB0EB8C49}"/>
                  </a:ext>
                </a:extLst>
              </p14:cNvPr>
              <p14:cNvContentPartPr/>
              <p14:nvPr/>
            </p14:nvContentPartPr>
            <p14:xfrm>
              <a:off x="6233918" y="1586393"/>
              <a:ext cx="447120" cy="202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60816ED-1131-B446-DBB7-04DAB0EB8C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27798" y="1580273"/>
                <a:ext cx="4593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6029F4-BCD4-BDB4-09FE-6A1C8B498C69}"/>
                  </a:ext>
                </a:extLst>
              </p14:cNvPr>
              <p14:cNvContentPartPr/>
              <p14:nvPr/>
            </p14:nvContentPartPr>
            <p14:xfrm>
              <a:off x="6119078" y="1738313"/>
              <a:ext cx="548640" cy="110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6029F4-BCD4-BDB4-09FE-6A1C8B498C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12958" y="1732193"/>
                <a:ext cx="5608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2C41A02-2589-5337-FA6E-933867C177A8}"/>
                  </a:ext>
                </a:extLst>
              </p14:cNvPr>
              <p14:cNvContentPartPr/>
              <p14:nvPr/>
            </p14:nvContentPartPr>
            <p14:xfrm>
              <a:off x="6047078" y="1563713"/>
              <a:ext cx="210960" cy="146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2C41A02-2589-5337-FA6E-933867C177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0958" y="1557593"/>
                <a:ext cx="22320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135AB91-C0BD-3422-DDD8-4E5A27962841}"/>
              </a:ext>
            </a:extLst>
          </p:cNvPr>
          <p:cNvGrpSpPr/>
          <p:nvPr/>
        </p:nvGrpSpPr>
        <p:grpSpPr>
          <a:xfrm>
            <a:off x="6006038" y="1589273"/>
            <a:ext cx="662040" cy="258120"/>
            <a:chOff x="6006038" y="1589273"/>
            <a:chExt cx="6620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4634DD-2363-039F-C50C-0B056E054B4A}"/>
                    </a:ext>
                  </a:extLst>
                </p14:cNvPr>
                <p14:cNvContentPartPr/>
                <p14:nvPr/>
              </p14:nvContentPartPr>
              <p14:xfrm>
                <a:off x="6439478" y="1589273"/>
                <a:ext cx="228600" cy="254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4634DD-2363-039F-C50C-0B056E054B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33358" y="1583153"/>
                  <a:ext cx="240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6455CB-E8C8-74D3-1F6C-F4496586A0DE}"/>
                    </a:ext>
                  </a:extLst>
                </p14:cNvPr>
                <p14:cNvContentPartPr/>
                <p14:nvPr/>
              </p14:nvContentPartPr>
              <p14:xfrm>
                <a:off x="6413558" y="1773593"/>
                <a:ext cx="168480" cy="7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6455CB-E8C8-74D3-1F6C-F4496586A0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07438" y="1767473"/>
                  <a:ext cx="180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56EFBB-7735-9316-4FF6-47CFA09D2198}"/>
                    </a:ext>
                  </a:extLst>
                </p14:cNvPr>
                <p14:cNvContentPartPr/>
                <p14:nvPr/>
              </p14:nvContentPartPr>
              <p14:xfrm>
                <a:off x="6280718" y="1701593"/>
                <a:ext cx="126000" cy="3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56EFBB-7735-9316-4FF6-47CFA09D21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4598" y="1695473"/>
                  <a:ext cx="1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801F0B-0698-7A39-4FDE-1B444249B3B0}"/>
                    </a:ext>
                  </a:extLst>
                </p14:cNvPr>
                <p14:cNvContentPartPr/>
                <p14:nvPr/>
              </p14:nvContentPartPr>
              <p14:xfrm>
                <a:off x="6186398" y="1691153"/>
                <a:ext cx="124200" cy="2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801F0B-0698-7A39-4FDE-1B444249B3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80278" y="1685033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1EED7B-30CA-F39C-1926-25BE2C7CB7B5}"/>
                    </a:ext>
                  </a:extLst>
                </p14:cNvPr>
                <p14:cNvContentPartPr/>
                <p14:nvPr/>
              </p14:nvContentPartPr>
              <p14:xfrm>
                <a:off x="6006038" y="1760273"/>
                <a:ext cx="258120" cy="6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1EED7B-30CA-F39C-1926-25BE2C7CB7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99918" y="1754153"/>
                  <a:ext cx="270360" cy="81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CuadroTexto 25">
            <a:extLst>
              <a:ext uri="{FF2B5EF4-FFF2-40B4-BE49-F238E27FC236}">
                <a16:creationId xmlns:a16="http://schemas.microsoft.com/office/drawing/2014/main" id="{A60084C7-12EA-6C3E-C692-FC9FD4101A5B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1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93CDE-C54A-B0A9-53B2-FF46AF54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urple shield with silver border&#10;&#10;AI-generated content may be incorrect.">
            <a:extLst>
              <a:ext uri="{FF2B5EF4-FFF2-40B4-BE49-F238E27FC236}">
                <a16:creationId xmlns:a16="http://schemas.microsoft.com/office/drawing/2014/main" id="{3884D5B5-6FCE-52B1-2246-58349409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8924" y="512711"/>
            <a:ext cx="4732616" cy="4293478"/>
          </a:xfrm>
          <a:prstGeom prst="rect">
            <a:avLst/>
          </a:prstGeom>
        </p:spPr>
      </p:pic>
      <p:pic>
        <p:nvPicPr>
          <p:cNvPr id="8" name="Picture 4" descr="Ilustración De Vector De Columna De Piedra Rota. Monumento Histórico, Pilar  De Ruinas Antiguas, Antiguo Edificio Romano O Griego Dañado Aislado En  Fondo Blanco. Historia, Arquitectura, Concepto De Daño Ilustraciones svg,  vectoriales,">
            <a:extLst>
              <a:ext uri="{FF2B5EF4-FFF2-40B4-BE49-F238E27FC236}">
                <a16:creationId xmlns:a16="http://schemas.microsoft.com/office/drawing/2014/main" id="{39E5ED2F-AD59-5318-1255-DB6E96B8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79" y="193135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lustración De Vector De Columna De Piedra Rota. Monumento Histórico, Pilar  De Ruinas Antiguas, Antiguo Edificio Romano O Griego Dañado Aislado En  Fondo Blanco. Historia, Arquitectura, Concepto De Daño Ilustraciones svg,  vectoriales,">
            <a:extLst>
              <a:ext uri="{FF2B5EF4-FFF2-40B4-BE49-F238E27FC236}">
                <a16:creationId xmlns:a16="http://schemas.microsoft.com/office/drawing/2014/main" id="{FF843AFD-E4FC-C9E7-B5CC-C876BEE7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47" y="190625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lustración De Vector De Columna De Piedra Rota. Monumento Histórico, Pilar  De Ruinas Antiguas, Antiguo Edificio Romano O Griego Dañado Aislado En  Fondo Blanco. Historia, Arquitectura, Concepto De Daño Ilustraciones svg,  vectoriales,">
            <a:extLst>
              <a:ext uri="{FF2B5EF4-FFF2-40B4-BE49-F238E27FC236}">
                <a16:creationId xmlns:a16="http://schemas.microsoft.com/office/drawing/2014/main" id="{83E31495-DE08-375B-FBB3-239D128C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01" y="190625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7032060E-CA2B-5D66-F456-DC0A8828D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>
            <a:off x="7289234" y="3145816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2208C20B-FF77-F2A9-A54D-8A96C1E3ED85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940D596F-8473-6338-9FE6-49532F735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pic>
        <p:nvPicPr>
          <p:cNvPr id="13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7A33A8A2-628C-037F-BDBB-16C93B1EB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>
            <a:off x="3245685" y="3145816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B2253A-1A31-F73B-986C-B665A1F50129}"/>
              </a:ext>
            </a:extLst>
          </p:cNvPr>
          <p:cNvSpPr/>
          <p:nvPr/>
        </p:nvSpPr>
        <p:spPr>
          <a:xfrm>
            <a:off x="3719187" y="2977829"/>
            <a:ext cx="1104181" cy="6394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BFA03-6181-B3A8-EF61-B07A307F1817}"/>
              </a:ext>
            </a:extLst>
          </p:cNvPr>
          <p:cNvSpPr txBox="1"/>
          <p:nvPr/>
        </p:nvSpPr>
        <p:spPr>
          <a:xfrm>
            <a:off x="3701732" y="2970989"/>
            <a:ext cx="1155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LISTAS NEGRAS</a:t>
            </a:r>
          </a:p>
        </p:txBody>
      </p:sp>
      <p:pic>
        <p:nvPicPr>
          <p:cNvPr id="17" name="Picture 2" descr="Ilustración vectorial de pilar romano o: vector de stock (libre de  regalías) 2251314849 | Shutterstock">
            <a:extLst>
              <a:ext uri="{FF2B5EF4-FFF2-40B4-BE49-F238E27FC236}">
                <a16:creationId xmlns:a16="http://schemas.microsoft.com/office/drawing/2014/main" id="{7802063E-D7C4-8201-F84B-0FEC27D06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>
            <a:fillRect/>
          </a:stretch>
        </p:blipFill>
        <p:spPr bwMode="auto">
          <a:xfrm>
            <a:off x="5266532" y="3145816"/>
            <a:ext cx="2057400" cy="19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D01847-2BA1-093A-CB22-9A22FA2EBBBC}"/>
              </a:ext>
            </a:extLst>
          </p:cNvPr>
          <p:cNvSpPr/>
          <p:nvPr/>
        </p:nvSpPr>
        <p:spPr>
          <a:xfrm>
            <a:off x="7644172" y="2974408"/>
            <a:ext cx="1317714" cy="6394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24ECD-1CFC-A030-1FCB-1DA19133B6D8}"/>
              </a:ext>
            </a:extLst>
          </p:cNvPr>
          <p:cNvSpPr txBox="1"/>
          <p:nvPr/>
        </p:nvSpPr>
        <p:spPr>
          <a:xfrm>
            <a:off x="7569533" y="3001234"/>
            <a:ext cx="14669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50" dirty="0">
                <a:solidFill>
                  <a:schemeClr val="accent2">
                    <a:lumMod val="75000"/>
                  </a:schemeClr>
                </a:solidFill>
              </a:rPr>
              <a:t>DNS Y</a:t>
            </a:r>
          </a:p>
          <a:p>
            <a:pPr algn="ctr"/>
            <a:r>
              <a:rPr lang="es-ES" sz="1650" dirty="0">
                <a:solidFill>
                  <a:schemeClr val="accent2">
                    <a:lumMod val="75000"/>
                  </a:schemeClr>
                </a:solidFill>
              </a:rPr>
              <a:t>CERTIFICADOS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A57BCE-C3B2-1FC9-1225-F5FDD0C01CAC}"/>
              </a:ext>
            </a:extLst>
          </p:cNvPr>
          <p:cNvSpPr/>
          <p:nvPr/>
        </p:nvSpPr>
        <p:spPr>
          <a:xfrm>
            <a:off x="5746249" y="2989264"/>
            <a:ext cx="1104181" cy="639491"/>
          </a:xfrm>
          <a:prstGeom prst="roundRect">
            <a:avLst/>
          </a:prstGeom>
          <a:solidFill>
            <a:srgbClr val="ADBAD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82F27-F282-429B-E529-4F3B77B27DF6}"/>
              </a:ext>
            </a:extLst>
          </p:cNvPr>
          <p:cNvSpPr txBox="1"/>
          <p:nvPr/>
        </p:nvSpPr>
        <p:spPr>
          <a:xfrm>
            <a:off x="5808790" y="3145816"/>
            <a:ext cx="10416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SINTAXIS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313C76-056C-1A83-5CE0-F0F77A566113}"/>
              </a:ext>
            </a:extLst>
          </p:cNvPr>
          <p:cNvSpPr/>
          <p:nvPr/>
        </p:nvSpPr>
        <p:spPr>
          <a:xfrm>
            <a:off x="4706436" y="3851865"/>
            <a:ext cx="1104181" cy="639491"/>
          </a:xfrm>
          <a:prstGeom prst="roundRect">
            <a:avLst/>
          </a:prstGeom>
          <a:solidFill>
            <a:srgbClr val="FFCCFF"/>
          </a:solidFill>
          <a:ln w="38100">
            <a:solidFill>
              <a:srgbClr val="845B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5E7DEB-6C21-4E8B-3D11-476A3F4B3FFA}"/>
              </a:ext>
            </a:extLst>
          </p:cNvPr>
          <p:cNvSpPr txBox="1"/>
          <p:nvPr/>
        </p:nvSpPr>
        <p:spPr>
          <a:xfrm>
            <a:off x="4934385" y="3986944"/>
            <a:ext cx="65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459AE"/>
                </a:solidFill>
              </a:rPr>
              <a:t>URLs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27CEF0-C84B-DA0C-012A-74D02CECA7E5}"/>
              </a:ext>
            </a:extLst>
          </p:cNvPr>
          <p:cNvSpPr/>
          <p:nvPr/>
        </p:nvSpPr>
        <p:spPr>
          <a:xfrm>
            <a:off x="6800352" y="3851865"/>
            <a:ext cx="1104181" cy="639491"/>
          </a:xfrm>
          <a:prstGeom prst="roundRect">
            <a:avLst/>
          </a:prstGeom>
          <a:solidFill>
            <a:srgbClr val="FFCCFF"/>
          </a:solidFill>
          <a:ln w="38100">
            <a:solidFill>
              <a:srgbClr val="845B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92C4D-CE2A-C757-FD99-702AE08CDE9D}"/>
              </a:ext>
            </a:extLst>
          </p:cNvPr>
          <p:cNvSpPr txBox="1"/>
          <p:nvPr/>
        </p:nvSpPr>
        <p:spPr>
          <a:xfrm>
            <a:off x="6800352" y="3986944"/>
            <a:ext cx="11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8459AE"/>
                </a:solidFill>
              </a:rPr>
              <a:t>FAVICONS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EF5F1F6-04CE-EB76-6B5B-520D3EA6F1E2}"/>
              </a:ext>
            </a:extLst>
          </p:cNvPr>
          <p:cNvSpPr/>
          <p:nvPr/>
        </p:nvSpPr>
        <p:spPr>
          <a:xfrm>
            <a:off x="5746249" y="250246"/>
            <a:ext cx="1104181" cy="639491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230D1-8372-C69F-A7B9-CB68B6DA039D}"/>
              </a:ext>
            </a:extLst>
          </p:cNvPr>
          <p:cNvSpPr txBox="1"/>
          <p:nvPr/>
        </p:nvSpPr>
        <p:spPr>
          <a:xfrm>
            <a:off x="6058796" y="385326"/>
            <a:ext cx="48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ML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7EF20CE-C46E-6436-E7A7-DA0AF10A4E55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3573387" y="569991"/>
            <a:ext cx="2172863" cy="903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0DF8913-41CE-7207-6F8F-18C270EBF3D2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6850431" y="569992"/>
            <a:ext cx="2153659" cy="89609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or: Elbow 3074">
            <a:extLst>
              <a:ext uri="{FF2B5EF4-FFF2-40B4-BE49-F238E27FC236}">
                <a16:creationId xmlns:a16="http://schemas.microsoft.com/office/drawing/2014/main" id="{440F0028-7277-6404-9F78-1659D20375D1}"/>
              </a:ext>
            </a:extLst>
          </p:cNvPr>
          <p:cNvCxnSpPr>
            <a:endCxn id="13" idx="1"/>
          </p:cNvCxnSpPr>
          <p:nvPr/>
        </p:nvCxnSpPr>
        <p:spPr>
          <a:xfrm rot="5400000">
            <a:off x="2079967" y="2639413"/>
            <a:ext cx="2659136" cy="327699"/>
          </a:xfrm>
          <a:prstGeom prst="bentConnector4">
            <a:avLst>
              <a:gd name="adj1" fmla="val 31441"/>
              <a:gd name="adj2" fmla="val 1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or: Elbow 3080">
            <a:extLst>
              <a:ext uri="{FF2B5EF4-FFF2-40B4-BE49-F238E27FC236}">
                <a16:creationId xmlns:a16="http://schemas.microsoft.com/office/drawing/2014/main" id="{17E063A0-520F-2E43-3861-668E8C58D7EC}"/>
              </a:ext>
            </a:extLst>
          </p:cNvPr>
          <p:cNvCxnSpPr>
            <a:cxnSpLocks/>
            <a:endCxn id="3074" idx="3"/>
          </p:cNvCxnSpPr>
          <p:nvPr/>
        </p:nvCxnSpPr>
        <p:spPr>
          <a:xfrm rot="16200000" flipH="1">
            <a:off x="7845455" y="2631651"/>
            <a:ext cx="2659134" cy="343223"/>
          </a:xfrm>
          <a:prstGeom prst="bentConnector4">
            <a:avLst>
              <a:gd name="adj1" fmla="val -81"/>
              <a:gd name="adj2" fmla="val 1785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Connector: Elbow 3090">
            <a:extLst>
              <a:ext uri="{FF2B5EF4-FFF2-40B4-BE49-F238E27FC236}">
                <a16:creationId xmlns:a16="http://schemas.microsoft.com/office/drawing/2014/main" id="{EBCF16FF-3DD7-DB05-A7CF-492D4B41A0F9}"/>
              </a:ext>
            </a:extLst>
          </p:cNvPr>
          <p:cNvCxnSpPr>
            <a:cxnSpLocks/>
            <a:stCxn id="3074" idx="3"/>
            <a:endCxn id="3074" idx="2"/>
          </p:cNvCxnSpPr>
          <p:nvPr/>
        </p:nvCxnSpPr>
        <p:spPr>
          <a:xfrm flipH="1">
            <a:off x="8317934" y="4132830"/>
            <a:ext cx="1028700" cy="987013"/>
          </a:xfrm>
          <a:prstGeom prst="bentConnector4">
            <a:avLst>
              <a:gd name="adj1" fmla="val -22222"/>
              <a:gd name="adj2" fmla="val 1231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Connector: Elbow 3092">
            <a:extLst>
              <a:ext uri="{FF2B5EF4-FFF2-40B4-BE49-F238E27FC236}">
                <a16:creationId xmlns:a16="http://schemas.microsoft.com/office/drawing/2014/main" id="{65FA4D76-98BA-A354-C9CF-228DCF09F31E}"/>
              </a:ext>
            </a:extLst>
          </p:cNvPr>
          <p:cNvCxnSpPr>
            <a:cxnSpLocks/>
            <a:stCxn id="13" idx="1"/>
            <a:endCxn id="13" idx="2"/>
          </p:cNvCxnSpPr>
          <p:nvPr/>
        </p:nvCxnSpPr>
        <p:spPr>
          <a:xfrm rot="10800000" flipH="1" flipV="1">
            <a:off x="3245685" y="4132829"/>
            <a:ext cx="1028700" cy="987013"/>
          </a:xfrm>
          <a:prstGeom prst="bentConnector4">
            <a:avLst>
              <a:gd name="adj1" fmla="val -22222"/>
              <a:gd name="adj2" fmla="val 1231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5EF16C0F-ECD4-3BDD-213F-06731858DC24}"/>
              </a:ext>
            </a:extLst>
          </p:cNvPr>
          <p:cNvCxnSpPr>
            <a:stCxn id="13" idx="2"/>
            <a:endCxn id="23" idx="2"/>
          </p:cNvCxnSpPr>
          <p:nvPr/>
        </p:nvCxnSpPr>
        <p:spPr>
          <a:xfrm rot="5400000" flipH="1" flipV="1">
            <a:off x="4452212" y="4313529"/>
            <a:ext cx="628487" cy="984142"/>
          </a:xfrm>
          <a:prstGeom prst="bentConnector3">
            <a:avLst>
              <a:gd name="adj1" fmla="val -12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Connector: Elbow 3098">
            <a:extLst>
              <a:ext uri="{FF2B5EF4-FFF2-40B4-BE49-F238E27FC236}">
                <a16:creationId xmlns:a16="http://schemas.microsoft.com/office/drawing/2014/main" id="{E5E19919-4D59-959F-73DC-A7EAABE83711}"/>
              </a:ext>
            </a:extLst>
          </p:cNvPr>
          <p:cNvCxnSpPr>
            <a:cxnSpLocks/>
            <a:stCxn id="3074" idx="2"/>
          </p:cNvCxnSpPr>
          <p:nvPr/>
        </p:nvCxnSpPr>
        <p:spPr>
          <a:xfrm rot="5400000" flipH="1">
            <a:off x="7513871" y="4315781"/>
            <a:ext cx="642633" cy="965492"/>
          </a:xfrm>
          <a:prstGeom prst="bentConnector4">
            <a:avLst>
              <a:gd name="adj1" fmla="val 0"/>
              <a:gd name="adj2" fmla="val 1002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24">
            <a:extLst>
              <a:ext uri="{FF2B5EF4-FFF2-40B4-BE49-F238E27FC236}">
                <a16:creationId xmlns:a16="http://schemas.microsoft.com/office/drawing/2014/main" id="{E40BECC5-B88A-A0CA-265A-3667F4968624}"/>
              </a:ext>
            </a:extLst>
          </p:cNvPr>
          <p:cNvSpPr txBox="1"/>
          <p:nvPr/>
        </p:nvSpPr>
        <p:spPr>
          <a:xfrm>
            <a:off x="-420483" y="87755"/>
            <a:ext cx="3963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FUNDAMENTOS TEÓRICOS</a:t>
            </a:r>
          </a:p>
        </p:txBody>
      </p:sp>
      <p:sp>
        <p:nvSpPr>
          <p:cNvPr id="14" name="CuadroTexto 25">
            <a:extLst>
              <a:ext uri="{FF2B5EF4-FFF2-40B4-BE49-F238E27FC236}">
                <a16:creationId xmlns:a16="http://schemas.microsoft.com/office/drawing/2014/main" id="{455B71A5-92F3-B943-EF1A-A5C3C581796B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3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2F747-22E3-0E55-2DE4-CB7AD8C5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2AB0386-8870-36FB-FBE0-E4C6D9C269C9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8555507" y="2822618"/>
            <a:ext cx="244128" cy="1868826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58ABE9B-EE63-1948-D863-6149A3F6CCA9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7329223" y="136145"/>
            <a:ext cx="272670" cy="429285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92ABD754-2ED3-904A-2EB4-D21D980A5530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0899B75D-D2A9-F7DC-0832-C0307D9BC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9" name="CuadroTexto 24">
            <a:extLst>
              <a:ext uri="{FF2B5EF4-FFF2-40B4-BE49-F238E27FC236}">
                <a16:creationId xmlns:a16="http://schemas.microsoft.com/office/drawing/2014/main" id="{75491D54-B978-9BA4-DDD4-4AA25928FB06}"/>
              </a:ext>
            </a:extLst>
          </p:cNvPr>
          <p:cNvSpPr txBox="1"/>
          <p:nvPr/>
        </p:nvSpPr>
        <p:spPr>
          <a:xfrm>
            <a:off x="-420483" y="87755"/>
            <a:ext cx="3963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FUNDAMENTOS TEÓRICOS</a:t>
            </a:r>
          </a:p>
        </p:txBody>
      </p:sp>
      <p:sp>
        <p:nvSpPr>
          <p:cNvPr id="10" name="CuadroTexto 25">
            <a:extLst>
              <a:ext uri="{FF2B5EF4-FFF2-40B4-BE49-F238E27FC236}">
                <a16:creationId xmlns:a16="http://schemas.microsoft.com/office/drawing/2014/main" id="{5323AF67-7755-60BC-4C49-7B02F03DAB37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DBE10A4-D287-A8D0-69D2-44CE93822429}"/>
              </a:ext>
            </a:extLst>
          </p:cNvPr>
          <p:cNvSpPr/>
          <p:nvPr/>
        </p:nvSpPr>
        <p:spPr>
          <a:xfrm>
            <a:off x="3338421" y="2725947"/>
            <a:ext cx="1251779" cy="742792"/>
          </a:xfrm>
          <a:prstGeom prst="rightArrow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66B18BC-DEA8-78CB-12F8-0311287DEBAC}"/>
              </a:ext>
            </a:extLst>
          </p:cNvPr>
          <p:cNvSpPr/>
          <p:nvPr/>
        </p:nvSpPr>
        <p:spPr>
          <a:xfrm>
            <a:off x="5329916" y="4176000"/>
            <a:ext cx="1414732" cy="1619671"/>
          </a:xfrm>
          <a:prstGeom prst="roundRect">
            <a:avLst/>
          </a:prstGeom>
          <a:solidFill>
            <a:srgbClr val="89C064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035643D-A2FB-7518-9C48-515C4D7E5954}"/>
              </a:ext>
            </a:extLst>
          </p:cNvPr>
          <p:cNvSpPr/>
          <p:nvPr/>
        </p:nvSpPr>
        <p:spPr>
          <a:xfrm>
            <a:off x="6037282" y="2725947"/>
            <a:ext cx="1130062" cy="742792"/>
          </a:xfrm>
          <a:prstGeom prst="rightArrow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CF04A4-A01F-4642-026B-CBE892611B12}"/>
              </a:ext>
            </a:extLst>
          </p:cNvPr>
          <p:cNvSpPr/>
          <p:nvPr/>
        </p:nvSpPr>
        <p:spPr>
          <a:xfrm>
            <a:off x="7178127" y="2559716"/>
            <a:ext cx="1130062" cy="10752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429D84D-9253-6837-3985-F7D84DE2AA08}"/>
              </a:ext>
            </a:extLst>
          </p:cNvPr>
          <p:cNvSpPr/>
          <p:nvPr/>
        </p:nvSpPr>
        <p:spPr>
          <a:xfrm>
            <a:off x="1277765" y="2225615"/>
            <a:ext cx="2060657" cy="179429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E3592-94AA-CC27-154E-8B36FECA49D1}"/>
              </a:ext>
            </a:extLst>
          </p:cNvPr>
          <p:cNvSpPr txBox="1"/>
          <p:nvPr/>
        </p:nvSpPr>
        <p:spPr>
          <a:xfrm>
            <a:off x="1479742" y="2476430"/>
            <a:ext cx="16567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>
                <a:solidFill>
                  <a:schemeClr val="bg1"/>
                </a:solidFill>
              </a:rPr>
              <a:t>Machine </a:t>
            </a:r>
            <a:r>
              <a:rPr lang="es-ES" sz="2600" b="1" dirty="0" err="1">
                <a:solidFill>
                  <a:schemeClr val="bg1"/>
                </a:solidFill>
              </a:rPr>
              <a:t>Learing</a:t>
            </a:r>
            <a:endParaRPr lang="es-ES" sz="2600" b="1" dirty="0">
              <a:solidFill>
                <a:schemeClr val="bg1"/>
              </a:solidFill>
            </a:endParaRPr>
          </a:p>
          <a:p>
            <a:pPr algn="ctr"/>
            <a:r>
              <a:rPr lang="es-ES" sz="2600" b="1" dirty="0">
                <a:solidFill>
                  <a:schemeClr val="bg1"/>
                </a:solidFill>
              </a:rPr>
              <a:t>(ML)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CB62CC-EFCE-0730-8AF1-7E7583420E28}"/>
              </a:ext>
            </a:extLst>
          </p:cNvPr>
          <p:cNvSpPr/>
          <p:nvPr/>
        </p:nvSpPr>
        <p:spPr>
          <a:xfrm>
            <a:off x="4611767" y="2418905"/>
            <a:ext cx="1414732" cy="13568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27E622-43BF-B927-C43E-DA241285B789}"/>
              </a:ext>
            </a:extLst>
          </p:cNvPr>
          <p:cNvSpPr txBox="1"/>
          <p:nvPr/>
        </p:nvSpPr>
        <p:spPr>
          <a:xfrm>
            <a:off x="7316215" y="2897286"/>
            <a:ext cx="853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CNN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C990F4-43D5-B558-BD4B-2ED8A94E0A46}"/>
              </a:ext>
            </a:extLst>
          </p:cNvPr>
          <p:cNvSpPr txBox="1"/>
          <p:nvPr/>
        </p:nvSpPr>
        <p:spPr>
          <a:xfrm>
            <a:off x="4919018" y="2864237"/>
            <a:ext cx="800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ANN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29DF8F-04FC-CFE7-A54A-9723E1A01CA2}"/>
              </a:ext>
            </a:extLst>
          </p:cNvPr>
          <p:cNvSpPr txBox="1"/>
          <p:nvPr/>
        </p:nvSpPr>
        <p:spPr>
          <a:xfrm>
            <a:off x="7230747" y="1788899"/>
            <a:ext cx="4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x2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53ADE8-2F79-A250-D55B-0FB8FAF1A42F}"/>
              </a:ext>
            </a:extLst>
          </p:cNvPr>
          <p:cNvSpPr txBox="1"/>
          <p:nvPr/>
        </p:nvSpPr>
        <p:spPr>
          <a:xfrm>
            <a:off x="8480501" y="3842085"/>
            <a:ext cx="4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x2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28F0C54-CFEC-0AAD-C5E8-C1A839BEDEC6}"/>
              </a:ext>
            </a:extLst>
          </p:cNvPr>
          <p:cNvSpPr/>
          <p:nvPr/>
        </p:nvSpPr>
        <p:spPr>
          <a:xfrm>
            <a:off x="9264770" y="2744382"/>
            <a:ext cx="694427" cy="6926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56BDE0-37D6-EA21-8B2D-3ACA2703E694}"/>
              </a:ext>
            </a:extLst>
          </p:cNvPr>
          <p:cNvSpPr txBox="1"/>
          <p:nvPr/>
        </p:nvSpPr>
        <p:spPr>
          <a:xfrm>
            <a:off x="9185040" y="2906045"/>
            <a:ext cx="85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GAN</a:t>
            </a:r>
            <a:endParaRPr lang="es-ES" sz="1600" b="1" dirty="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748780-FF80-573C-159F-06ABD7E48571}"/>
              </a:ext>
            </a:extLst>
          </p:cNvPr>
          <p:cNvCxnSpPr>
            <a:endCxn id="51" idx="0"/>
          </p:cNvCxnSpPr>
          <p:nvPr/>
        </p:nvCxnSpPr>
        <p:spPr>
          <a:xfrm>
            <a:off x="9611982" y="2146235"/>
            <a:ext cx="2" cy="59814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EAB16E-F528-677F-27B5-C8B25E465FB6}"/>
              </a:ext>
            </a:extLst>
          </p:cNvPr>
          <p:cNvCxnSpPr>
            <a:endCxn id="51" idx="2"/>
          </p:cNvCxnSpPr>
          <p:nvPr/>
        </p:nvCxnSpPr>
        <p:spPr>
          <a:xfrm flipV="1">
            <a:off x="9611982" y="3437040"/>
            <a:ext cx="2" cy="44205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6A288B3-5860-E7E3-27BF-1C0772F4269F}"/>
              </a:ext>
            </a:extLst>
          </p:cNvPr>
          <p:cNvSpPr/>
          <p:nvPr/>
        </p:nvSpPr>
        <p:spPr>
          <a:xfrm>
            <a:off x="5490787" y="5021665"/>
            <a:ext cx="1092990" cy="7078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A99E24-E28B-E0B2-4FB9-FE9CD10E1972}"/>
              </a:ext>
            </a:extLst>
          </p:cNvPr>
          <p:cNvSpPr txBox="1"/>
          <p:nvPr/>
        </p:nvSpPr>
        <p:spPr>
          <a:xfrm>
            <a:off x="5490787" y="4313779"/>
            <a:ext cx="1092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</a:rPr>
              <a:t>Random Forest</a:t>
            </a:r>
            <a:endParaRPr lang="es-ES" sz="1600" b="1" i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7B4F4C-1BEC-F126-EA79-DC2CE8DAA355}"/>
              </a:ext>
            </a:extLst>
          </p:cNvPr>
          <p:cNvSpPr txBox="1"/>
          <p:nvPr/>
        </p:nvSpPr>
        <p:spPr>
          <a:xfrm>
            <a:off x="5490787" y="5052442"/>
            <a:ext cx="10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Decision</a:t>
            </a:r>
            <a:r>
              <a:rPr lang="es-E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Trees</a:t>
            </a:r>
            <a:endParaRPr lang="es-ES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74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ECEFDF-5005-3363-F653-FB7A6DEA2D4D}"/>
              </a:ext>
            </a:extLst>
          </p:cNvPr>
          <p:cNvSpPr/>
          <p:nvPr/>
        </p:nvSpPr>
        <p:spPr>
          <a:xfrm>
            <a:off x="5924497" y="1278533"/>
            <a:ext cx="2188952" cy="699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99F2E4C-801B-465F-95D6-63C74E519C14}"/>
              </a:ext>
            </a:extLst>
          </p:cNvPr>
          <p:cNvSpPr/>
          <p:nvPr/>
        </p:nvSpPr>
        <p:spPr>
          <a:xfrm>
            <a:off x="5671930" y="1166191"/>
            <a:ext cx="4988641" cy="379012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lustración de sobreajuste e infraajuste en machine learning">
            <a:extLst>
              <a:ext uri="{FF2B5EF4-FFF2-40B4-BE49-F238E27FC236}">
                <a16:creationId xmlns:a16="http://schemas.microsoft.com/office/drawing/2014/main" id="{7082D6B4-1BF8-A57F-07ED-9EA6B3414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18504" r="2546" b="24149"/>
          <a:stretch>
            <a:fillRect/>
          </a:stretch>
        </p:blipFill>
        <p:spPr bwMode="auto">
          <a:xfrm>
            <a:off x="6220726" y="2039832"/>
            <a:ext cx="4081670" cy="18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24">
            <a:extLst>
              <a:ext uri="{FF2B5EF4-FFF2-40B4-BE49-F238E27FC236}">
                <a16:creationId xmlns:a16="http://schemas.microsoft.com/office/drawing/2014/main" id="{3999C256-5CC2-4108-360B-9F1B5BEB27E3}"/>
              </a:ext>
            </a:extLst>
          </p:cNvPr>
          <p:cNvSpPr txBox="1"/>
          <p:nvPr/>
        </p:nvSpPr>
        <p:spPr>
          <a:xfrm>
            <a:off x="-420483" y="87755"/>
            <a:ext cx="3963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FUNDAMENTOS TEÓRICOS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C8F953-C0DD-A065-0E29-2EB44FC5087F}"/>
              </a:ext>
            </a:extLst>
          </p:cNvPr>
          <p:cNvSpPr/>
          <p:nvPr/>
        </p:nvSpPr>
        <p:spPr>
          <a:xfrm>
            <a:off x="1323186" y="1858678"/>
            <a:ext cx="3553614" cy="2766330"/>
          </a:xfrm>
          <a:prstGeom prst="roundRect">
            <a:avLst/>
          </a:prstGeom>
          <a:solidFill>
            <a:srgbClr val="D0CECE"/>
          </a:solidFill>
          <a:ln w="5715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9C69D4F-448D-74D3-C02D-49E67291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17872"/>
              </p:ext>
            </p:extLst>
          </p:nvPr>
        </p:nvGraphicFramePr>
        <p:xfrm>
          <a:off x="1531428" y="2779640"/>
          <a:ext cx="317835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452">
                  <a:extLst>
                    <a:ext uri="{9D8B030D-6E8A-4147-A177-3AD203B41FA5}">
                      <a16:colId xmlns:a16="http://schemas.microsoft.com/office/drawing/2014/main" val="3271453533"/>
                    </a:ext>
                  </a:extLst>
                </a:gridCol>
                <a:gridCol w="1059452">
                  <a:extLst>
                    <a:ext uri="{9D8B030D-6E8A-4147-A177-3AD203B41FA5}">
                      <a16:colId xmlns:a16="http://schemas.microsoft.com/office/drawing/2014/main" val="2703846090"/>
                    </a:ext>
                  </a:extLst>
                </a:gridCol>
                <a:gridCol w="1059452">
                  <a:extLst>
                    <a:ext uri="{9D8B030D-6E8A-4147-A177-3AD203B41FA5}">
                      <a16:colId xmlns:a16="http://schemas.microsoft.com/office/drawing/2014/main" val="3394946175"/>
                    </a:ext>
                  </a:extLst>
                </a:gridCol>
              </a:tblGrid>
              <a:tr h="14160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 +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391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1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3613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01A58CF-CA5B-F09F-92B2-38571D7A7037}"/>
              </a:ext>
            </a:extLst>
          </p:cNvPr>
          <p:cNvSpPr/>
          <p:nvPr/>
        </p:nvSpPr>
        <p:spPr>
          <a:xfrm>
            <a:off x="2026130" y="2167166"/>
            <a:ext cx="2188952" cy="362309"/>
          </a:xfrm>
          <a:prstGeom prst="rect">
            <a:avLst/>
          </a:prstGeom>
          <a:solidFill>
            <a:srgbClr val="AA93BD"/>
          </a:solidFill>
          <a:ln w="28575">
            <a:solidFill>
              <a:srgbClr val="7030A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Matriz de Confusión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B4CDE-F4D7-B0D1-55F7-2410E46E597B}"/>
              </a:ext>
            </a:extLst>
          </p:cNvPr>
          <p:cNvSpPr/>
          <p:nvPr/>
        </p:nvSpPr>
        <p:spPr>
          <a:xfrm>
            <a:off x="5998553" y="4033978"/>
            <a:ext cx="2188952" cy="362309"/>
          </a:xfrm>
          <a:prstGeom prst="rect">
            <a:avLst/>
          </a:prstGeom>
          <a:solidFill>
            <a:srgbClr val="AA93BD"/>
          </a:solidFill>
          <a:ln w="28575">
            <a:solidFill>
              <a:srgbClr val="7030A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Underfitting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A85CC-D3B6-0427-4F2B-86A51DE83976}"/>
              </a:ext>
            </a:extLst>
          </p:cNvPr>
          <p:cNvSpPr/>
          <p:nvPr/>
        </p:nvSpPr>
        <p:spPr>
          <a:xfrm>
            <a:off x="8187505" y="1677523"/>
            <a:ext cx="2188952" cy="362309"/>
          </a:xfrm>
          <a:prstGeom prst="rect">
            <a:avLst/>
          </a:prstGeom>
          <a:solidFill>
            <a:srgbClr val="AA93BD"/>
          </a:solidFill>
          <a:ln w="28575">
            <a:solidFill>
              <a:srgbClr val="7030A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Overfitting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21" name="Google Shape;101;p3">
            <a:extLst>
              <a:ext uri="{FF2B5EF4-FFF2-40B4-BE49-F238E27FC236}">
                <a16:creationId xmlns:a16="http://schemas.microsoft.com/office/drawing/2014/main" id="{3AF2D993-EEC1-779F-5DE9-D1D696673C58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Imagen 4">
            <a:extLst>
              <a:ext uri="{FF2B5EF4-FFF2-40B4-BE49-F238E27FC236}">
                <a16:creationId xmlns:a16="http://schemas.microsoft.com/office/drawing/2014/main" id="{9E42F80A-9402-F39D-7DA8-4D4D1BCB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sp>
        <p:nvSpPr>
          <p:cNvPr id="23" name="CuadroTexto 25">
            <a:extLst>
              <a:ext uri="{FF2B5EF4-FFF2-40B4-BE49-F238E27FC236}">
                <a16:creationId xmlns:a16="http://schemas.microsoft.com/office/drawing/2014/main" id="{AC5D091C-94B3-1218-8AA2-BE9930107B32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5A775C-72CE-933A-1C11-900286F6DF9D}"/>
              </a:ext>
            </a:extLst>
          </p:cNvPr>
          <p:cNvCxnSpPr/>
          <p:nvPr/>
        </p:nvCxnSpPr>
        <p:spPr>
          <a:xfrm>
            <a:off x="8187505" y="1166191"/>
            <a:ext cx="0" cy="37901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C4949D-30B9-C96D-2D1E-B42A02CE6343}"/>
              </a:ext>
            </a:extLst>
          </p:cNvPr>
          <p:cNvSpPr txBox="1"/>
          <p:nvPr/>
        </p:nvSpPr>
        <p:spPr>
          <a:xfrm>
            <a:off x="6023504" y="1266509"/>
            <a:ext cx="1950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Resultados negativos en conjunto de entrenamiento y prueba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641807-0C4C-A6CA-522A-F39347990A66}"/>
              </a:ext>
            </a:extLst>
          </p:cNvPr>
          <p:cNvSpPr txBox="1"/>
          <p:nvPr/>
        </p:nvSpPr>
        <p:spPr>
          <a:xfrm>
            <a:off x="8261561" y="4017813"/>
            <a:ext cx="2241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Resultados positivos en conjunto de entrenamiento y negativos en el de prueba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CFF50F-E41D-43B0-D48C-10827FB23E5B}"/>
              </a:ext>
            </a:extLst>
          </p:cNvPr>
          <p:cNvSpPr txBox="1"/>
          <p:nvPr/>
        </p:nvSpPr>
        <p:spPr>
          <a:xfrm>
            <a:off x="4473247" y="5172031"/>
            <a:ext cx="203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“Demasiado malo”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EFB486-C726-F6A3-9721-7E2BE867B463}"/>
              </a:ext>
            </a:extLst>
          </p:cNvPr>
          <p:cNvSpPr txBox="1"/>
          <p:nvPr/>
        </p:nvSpPr>
        <p:spPr>
          <a:xfrm>
            <a:off x="8594573" y="365367"/>
            <a:ext cx="268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“Demasiado bueno”</a:t>
            </a:r>
          </a:p>
          <a:p>
            <a:pPr algn="ctr"/>
            <a:r>
              <a:rPr lang="es-ES" b="1" dirty="0"/>
              <a:t>(pero no generaliza bien)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BBC92C1-32B7-B687-83AD-C25B61D8394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 flipH="1" flipV="1">
            <a:off x="10243970" y="821020"/>
            <a:ext cx="1170146" cy="905172"/>
          </a:xfrm>
          <a:prstGeom prst="bentConnector4">
            <a:avLst>
              <a:gd name="adj1" fmla="val 1083"/>
              <a:gd name="adj2" fmla="val 1252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C1384D5-DCA7-FD32-DD2C-A1206414BE58}"/>
              </a:ext>
            </a:extLst>
          </p:cNvPr>
          <p:cNvCxnSpPr>
            <a:stCxn id="19" idx="1"/>
            <a:endCxn id="30" idx="0"/>
          </p:cNvCxnSpPr>
          <p:nvPr/>
        </p:nvCxnSpPr>
        <p:spPr>
          <a:xfrm rot="10800000" flipV="1">
            <a:off x="5493173" y="4215133"/>
            <a:ext cx="505380" cy="956898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27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B18BB-C49C-52E5-6647-A013C494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01;p3">
            <a:extLst>
              <a:ext uri="{FF2B5EF4-FFF2-40B4-BE49-F238E27FC236}">
                <a16:creationId xmlns:a16="http://schemas.microsoft.com/office/drawing/2014/main" id="{E4DC0F2B-95DC-A2BC-76AC-6D077951ECAF}"/>
              </a:ext>
            </a:extLst>
          </p:cNvPr>
          <p:cNvCxnSpPr/>
          <p:nvPr/>
        </p:nvCxnSpPr>
        <p:spPr>
          <a:xfrm>
            <a:off x="697007" y="6092576"/>
            <a:ext cx="10796016" cy="6096"/>
          </a:xfrm>
          <a:prstGeom prst="straightConnector1">
            <a:avLst/>
          </a:prstGeom>
          <a:noFill/>
          <a:ln w="19050" cap="flat" cmpd="sng">
            <a:solidFill>
              <a:srgbClr val="193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2DED253-FDD3-8798-2F8B-D519A0E6C85D}"/>
              </a:ext>
            </a:extLst>
          </p:cNvPr>
          <p:cNvSpPr txBox="1"/>
          <p:nvPr/>
        </p:nvSpPr>
        <p:spPr>
          <a:xfrm>
            <a:off x="150075" y="124643"/>
            <a:ext cx="4537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i="1" u="sng" dirty="0">
                <a:solidFill>
                  <a:srgbClr val="193782"/>
                </a:solidFill>
                <a:latin typeface="Fira Sans Medium" panose="020B0603050000020004" pitchFamily="34" charset="0"/>
              </a:rPr>
              <a:t>METODOLOGIA Y DATASETS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39F486-21C4-71C8-EF24-18819CC0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81" y="6211566"/>
            <a:ext cx="3268942" cy="369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8A31-5891-B119-6117-2829329F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30" y="877776"/>
            <a:ext cx="4823085" cy="523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CBBC47-ED93-EF02-8C48-4D0C25C828BA}"/>
              </a:ext>
            </a:extLst>
          </p:cNvPr>
          <p:cNvSpPr/>
          <p:nvPr/>
        </p:nvSpPr>
        <p:spPr>
          <a:xfrm>
            <a:off x="1271930" y="1400996"/>
            <a:ext cx="6127089" cy="165270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BE367-7486-32C7-4279-49D2DAA6D11A}"/>
              </a:ext>
            </a:extLst>
          </p:cNvPr>
          <p:cNvSpPr txBox="1"/>
          <p:nvPr/>
        </p:nvSpPr>
        <p:spPr>
          <a:xfrm>
            <a:off x="1404402" y="1500288"/>
            <a:ext cx="302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Características Tabulares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E277E-11F0-4742-580A-39F4BDAA8750}"/>
              </a:ext>
            </a:extLst>
          </p:cNvPr>
          <p:cNvSpPr txBox="1"/>
          <p:nvPr/>
        </p:nvSpPr>
        <p:spPr>
          <a:xfrm>
            <a:off x="1404402" y="1977324"/>
            <a:ext cx="2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235795 Instancias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3CEFD-60A3-6E6E-B31A-1C7868B09FE6}"/>
              </a:ext>
            </a:extLst>
          </p:cNvPr>
          <p:cNvSpPr txBox="1"/>
          <p:nvPr/>
        </p:nvSpPr>
        <p:spPr>
          <a:xfrm>
            <a:off x="1404402" y="2459550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E5EA0"/>
                </a:solidFill>
              </a:rPr>
              <a:t>54 Features / Características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AB9342-1227-EBCA-120F-AB1FE68154CC}"/>
              </a:ext>
            </a:extLst>
          </p:cNvPr>
          <p:cNvSpPr/>
          <p:nvPr/>
        </p:nvSpPr>
        <p:spPr>
          <a:xfrm>
            <a:off x="4432273" y="1758285"/>
            <a:ext cx="1567851" cy="2908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98619ED-F6E8-6C3A-BDED-A9DAA44ED70C}"/>
              </a:ext>
            </a:extLst>
          </p:cNvPr>
          <p:cNvCxnSpPr>
            <a:cxnSpLocks/>
          </p:cNvCxnSpPr>
          <p:nvPr/>
        </p:nvCxnSpPr>
        <p:spPr>
          <a:xfrm flipV="1">
            <a:off x="3575119" y="1924216"/>
            <a:ext cx="773048" cy="240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311FE9-0A30-83E8-064F-3BA4321E02B1}"/>
              </a:ext>
            </a:extLst>
          </p:cNvPr>
          <p:cNvSpPr txBox="1"/>
          <p:nvPr/>
        </p:nvSpPr>
        <p:spPr>
          <a:xfrm>
            <a:off x="4491580" y="1732484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134 000 </a:t>
            </a:r>
            <a:r>
              <a:rPr lang="es-ES" b="1" dirty="0" err="1">
                <a:solidFill>
                  <a:schemeClr val="bg1"/>
                </a:solidFill>
              </a:rPr>
              <a:t>Legit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B2D19A-A500-2F95-93FB-4D1A3CE50CD1}"/>
              </a:ext>
            </a:extLst>
          </p:cNvPr>
          <p:cNvSpPr/>
          <p:nvPr/>
        </p:nvSpPr>
        <p:spPr>
          <a:xfrm>
            <a:off x="4432274" y="2161990"/>
            <a:ext cx="1567851" cy="29756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55869-6A6C-96AE-9560-FDD1D584A950}"/>
              </a:ext>
            </a:extLst>
          </p:cNvPr>
          <p:cNvSpPr txBox="1"/>
          <p:nvPr/>
        </p:nvSpPr>
        <p:spPr>
          <a:xfrm>
            <a:off x="4348167" y="2128062"/>
            <a:ext cx="172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100 000 </a:t>
            </a:r>
            <a:r>
              <a:rPr lang="es-ES" b="1" dirty="0" err="1">
                <a:solidFill>
                  <a:schemeClr val="bg1"/>
                </a:solidFill>
              </a:rPr>
              <a:t>Phising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6A648C8-C271-4BE5-49CE-0805177D09AF}"/>
              </a:ext>
            </a:extLst>
          </p:cNvPr>
          <p:cNvCxnSpPr/>
          <p:nvPr/>
        </p:nvCxnSpPr>
        <p:spPr>
          <a:xfrm>
            <a:off x="3578259" y="2161990"/>
            <a:ext cx="769908" cy="1832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70A18C-1604-CCC8-A8A7-74A0F2D65423}"/>
              </a:ext>
            </a:extLst>
          </p:cNvPr>
          <p:cNvSpPr/>
          <p:nvPr/>
        </p:nvSpPr>
        <p:spPr>
          <a:xfrm>
            <a:off x="1271930" y="876369"/>
            <a:ext cx="4823085" cy="5246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CuadroTexto 25">
            <a:extLst>
              <a:ext uri="{FF2B5EF4-FFF2-40B4-BE49-F238E27FC236}">
                <a16:creationId xmlns:a16="http://schemas.microsoft.com/office/drawing/2014/main" id="{CC13831D-1C6A-5261-2564-EE01D3D97FCC}"/>
              </a:ext>
            </a:extLst>
          </p:cNvPr>
          <p:cNvSpPr txBox="1"/>
          <p:nvPr/>
        </p:nvSpPr>
        <p:spPr>
          <a:xfrm>
            <a:off x="722414" y="6211566"/>
            <a:ext cx="75016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HERRAMIENTA PARA LA VERIFICACIÓN AUTOMÁTICA DE URLS MEDIANTE MACHINE LEARNING EN EL CONTEXTO DE CIBERSEGURIDAD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 	</a:t>
            </a:r>
            <a:r>
              <a:rPr lang="es-ES" sz="1400" b="1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- 19</a:t>
            </a:r>
            <a:r>
              <a:rPr lang="es-ES" sz="1400" b="1" i="0" u="none" strike="noStrike" cap="none" dirty="0">
                <a:solidFill>
                  <a:srgbClr val="FFD200"/>
                </a:solidFill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  <a:sym typeface="Fira Sans Medium"/>
              </a:rPr>
              <a:t>/12/2025</a:t>
            </a:r>
            <a:endParaRPr lang="es-ES" sz="1400" dirty="0">
              <a:solidFill>
                <a:srgbClr val="FFD200"/>
              </a:solidFill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E506AC7-8C76-3304-9F4A-F548D2F5D034}"/>
              </a:ext>
            </a:extLst>
          </p:cNvPr>
          <p:cNvSpPr/>
          <p:nvPr/>
        </p:nvSpPr>
        <p:spPr>
          <a:xfrm>
            <a:off x="6110257" y="1745384"/>
            <a:ext cx="1109713" cy="3166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1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FC56236-B17B-9B98-3912-44307ED17465}"/>
              </a:ext>
            </a:extLst>
          </p:cNvPr>
          <p:cNvSpPr/>
          <p:nvPr/>
        </p:nvSpPr>
        <p:spPr>
          <a:xfrm>
            <a:off x="6119405" y="2152464"/>
            <a:ext cx="1100566" cy="30708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Label</a:t>
            </a:r>
            <a:r>
              <a:rPr lang="es-ES" b="1" dirty="0"/>
              <a:t> = 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963245-597A-1C50-5106-FC3EB0F0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802" b="3863"/>
          <a:stretch>
            <a:fillRect/>
          </a:stretch>
        </p:blipFill>
        <p:spPr>
          <a:xfrm>
            <a:off x="8444251" y="936441"/>
            <a:ext cx="1212235" cy="3663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94DF14BE-3940-1DC4-7C76-EC689A53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366"/>
          <a:stretch>
            <a:fillRect/>
          </a:stretch>
        </p:blipFill>
        <p:spPr>
          <a:xfrm>
            <a:off x="8259501" y="4098231"/>
            <a:ext cx="1581733" cy="1609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DA45C645-B2CF-3058-A492-B3E3D879AC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367"/>
          <a:stretch>
            <a:fillRect/>
          </a:stretch>
        </p:blipFill>
        <p:spPr>
          <a:xfrm>
            <a:off x="8168927" y="1322347"/>
            <a:ext cx="1762887" cy="18100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4E09B1-94B1-B126-05E2-039C17E1DF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916" t="4816" r="18037" b="20272"/>
          <a:stretch>
            <a:fillRect/>
          </a:stretch>
        </p:blipFill>
        <p:spPr>
          <a:xfrm>
            <a:off x="8562647" y="3151923"/>
            <a:ext cx="940281" cy="317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 descr="A close-up of a word&#10;&#10;AI-generated content may be incorrect.">
            <a:extLst>
              <a:ext uri="{FF2B5EF4-FFF2-40B4-BE49-F238E27FC236}">
                <a16:creationId xmlns:a16="http://schemas.microsoft.com/office/drawing/2014/main" id="{4883FD4B-35FE-E2E2-0DC6-CDD17896C6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7910"/>
          <a:stretch>
            <a:fillRect/>
          </a:stretch>
        </p:blipFill>
        <p:spPr>
          <a:xfrm>
            <a:off x="8444251" y="3468973"/>
            <a:ext cx="1177075" cy="6096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D596951-9113-0CC3-C707-72ACBD6410A4}"/>
              </a:ext>
            </a:extLst>
          </p:cNvPr>
          <p:cNvSpPr txBox="1"/>
          <p:nvPr/>
        </p:nvSpPr>
        <p:spPr>
          <a:xfrm>
            <a:off x="1323499" y="4530760"/>
            <a:ext cx="609456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https://</a:t>
            </a:r>
            <a:r>
              <a:rPr lang="es-ES" sz="1400" b="1" dirty="0"/>
              <a:t>login.microsoft.com.security.update.check.account-verification.top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9EEA2-0F87-CB51-44FC-F2DD3713368E}"/>
              </a:ext>
            </a:extLst>
          </p:cNvPr>
          <p:cNvSpPr txBox="1"/>
          <p:nvPr/>
        </p:nvSpPr>
        <p:spPr>
          <a:xfrm>
            <a:off x="1323499" y="5148306"/>
            <a:ext cx="609456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400" dirty="0"/>
              <a:t>https://portal-banco.com/login.php?id=</a:t>
            </a:r>
            <a:r>
              <a:rPr lang="es-ES" sz="1400" b="1" dirty="0"/>
              <a:t>%61%64%6d%69%6e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2AFEAA-4AB7-690A-2F50-2BD3D95DFB07}"/>
              </a:ext>
            </a:extLst>
          </p:cNvPr>
          <p:cNvCxnSpPr/>
          <p:nvPr/>
        </p:nvCxnSpPr>
        <p:spPr>
          <a:xfrm>
            <a:off x="7652722" y="5055079"/>
            <a:ext cx="606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7381097-BDE1-518E-59B8-28E425A59E17}"/>
              </a:ext>
            </a:extLst>
          </p:cNvPr>
          <p:cNvCxnSpPr/>
          <p:nvPr/>
        </p:nvCxnSpPr>
        <p:spPr>
          <a:xfrm>
            <a:off x="7652722" y="5046453"/>
            <a:ext cx="606779" cy="517585"/>
          </a:xfrm>
          <a:prstGeom prst="bentConnector3">
            <a:avLst>
              <a:gd name="adj1" fmla="val 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17269F0-8EB6-99F4-B3C6-7A60CD75E08A}"/>
              </a:ext>
            </a:extLst>
          </p:cNvPr>
          <p:cNvSpPr txBox="1"/>
          <p:nvPr/>
        </p:nvSpPr>
        <p:spPr>
          <a:xfrm>
            <a:off x="1323499" y="3435132"/>
            <a:ext cx="6094562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400" dirty="0"/>
              <a:t>https://www.</a:t>
            </a:r>
            <a:r>
              <a:rPr lang="es-ES" sz="1400" b="1" dirty="0"/>
              <a:t>verificacion-de-identidad-banco-santander-proteccion-al-cliente-portal-seguro</a:t>
            </a:r>
            <a:r>
              <a:rPr lang="es-ES" sz="1400" dirty="0"/>
              <a:t>.com/index.html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789614B-A80F-3B95-6293-E36BBF47C70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418061" y="4684649"/>
            <a:ext cx="841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E573424-DFC3-11E0-2ABC-CA096D57F5AB}"/>
              </a:ext>
            </a:extLst>
          </p:cNvPr>
          <p:cNvCxnSpPr>
            <a:stCxn id="44" idx="3"/>
          </p:cNvCxnSpPr>
          <p:nvPr/>
        </p:nvCxnSpPr>
        <p:spPr>
          <a:xfrm flipV="1">
            <a:off x="7418061" y="5302194"/>
            <a:ext cx="2346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36B68F8-4AE1-36F2-0033-4B6E74E6AEDD}"/>
              </a:ext>
            </a:extLst>
          </p:cNvPr>
          <p:cNvCxnSpPr>
            <a:stCxn id="56" idx="3"/>
          </p:cNvCxnSpPr>
          <p:nvPr/>
        </p:nvCxnSpPr>
        <p:spPr>
          <a:xfrm flipV="1">
            <a:off x="7418061" y="2044400"/>
            <a:ext cx="420720" cy="16523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25F51B-865D-C2E5-52E7-0BB22F3D8351}"/>
              </a:ext>
            </a:extLst>
          </p:cNvPr>
          <p:cNvCxnSpPr/>
          <p:nvPr/>
        </p:nvCxnSpPr>
        <p:spPr>
          <a:xfrm>
            <a:off x="7838781" y="2044400"/>
            <a:ext cx="33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EC3608A-83DB-3833-47FA-4A5FE5C07BFD}"/>
              </a:ext>
            </a:extLst>
          </p:cNvPr>
          <p:cNvSpPr/>
          <p:nvPr/>
        </p:nvSpPr>
        <p:spPr>
          <a:xfrm>
            <a:off x="1604656" y="2334909"/>
            <a:ext cx="2934936" cy="5878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37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83370</TotalTime>
  <Words>2543</Words>
  <Application>Microsoft Office PowerPoint</Application>
  <PresentationFormat>Widescreen</PresentationFormat>
  <Paragraphs>471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Fira Code Light</vt:lpstr>
      <vt:lpstr>Fira Sans ExtraBold</vt:lpstr>
      <vt:lpstr>Fira Sans Medium</vt:lpstr>
      <vt:lpstr>Google Sans Text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  <vt:lpstr>Presentación personalizada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NIETO COSTA, YASSER</dc:creator>
  <cp:lastModifiedBy>Ángel T.C.</cp:lastModifiedBy>
  <cp:revision>51</cp:revision>
  <dcterms:created xsi:type="dcterms:W3CDTF">2023-02-24T12:46:33Z</dcterms:created>
  <dcterms:modified xsi:type="dcterms:W3CDTF">2025-12-19T10:49:08Z</dcterms:modified>
</cp:coreProperties>
</file>